
<file path=[Content_Types].xml><?xml version="1.0" encoding="utf-8"?>
<Types xmlns="http://schemas.openxmlformats.org/package/2006/content-types"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649200" cy="7315200"/>
  <p:notesSz cx="12649200" cy="73152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86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48690" y="2267712"/>
            <a:ext cx="10751820" cy="15361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97380" y="4096512"/>
            <a:ext cx="8854440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32460" y="1682496"/>
            <a:ext cx="5502402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14338" y="1682496"/>
            <a:ext cx="5502402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07544" y="1149350"/>
            <a:ext cx="1338579" cy="832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2460" y="1682496"/>
            <a:ext cx="11384280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300728" y="6803136"/>
            <a:ext cx="4047744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32460" y="6803136"/>
            <a:ext cx="2909316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07424" y="6803136"/>
            <a:ext cx="2909316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4.png"/><Relationship Id="rId2" Type="http://schemas.openxmlformats.org/officeDocument/2006/relationships/audio" Target="../media/media6.m4a"/><Relationship Id="rId16" Type="http://schemas.openxmlformats.org/officeDocument/2006/relationships/image" Target="../media/image16.png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21.png"/><Relationship Id="rId1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8600" y="228600"/>
            <a:ext cx="12192000" cy="6858000"/>
            <a:chOff x="228600" y="22860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00" y="228600"/>
              <a:ext cx="12192000" cy="6858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4303" y="1278392"/>
              <a:ext cx="8484509" cy="6290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1776" y="2034464"/>
              <a:ext cx="2550295" cy="49468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840638" y="6191313"/>
            <a:ext cx="3350260" cy="62547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855980" marR="5080" indent="-843915">
              <a:lnSpc>
                <a:spcPts val="2320"/>
              </a:lnSpc>
              <a:spcBef>
                <a:spcPts val="240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Mentorness</a:t>
            </a:r>
            <a:r>
              <a:rPr sz="2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Internship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Project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Neha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Goyal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F986498-122B-4027-A1D6-02884AB6E3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87200" y="6553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16"/>
    </mc:Choice>
    <mc:Fallback>
      <p:transition spd="slow" advTm="8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" y="228600"/>
            <a:ext cx="121920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43114" y="1520825"/>
            <a:ext cx="551561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1" dirty="0">
                <a:solidFill>
                  <a:srgbClr val="E7D066"/>
                </a:solidFill>
                <a:latin typeface="Times New Roman"/>
                <a:cs typeface="Times New Roman"/>
              </a:rPr>
              <a:t>Thank</a:t>
            </a:r>
            <a:r>
              <a:rPr sz="9600" b="1" spc="-1080" dirty="0">
                <a:solidFill>
                  <a:srgbClr val="E7D066"/>
                </a:solidFill>
                <a:latin typeface="Times New Roman"/>
                <a:cs typeface="Times New Roman"/>
              </a:rPr>
              <a:t>Y</a:t>
            </a:r>
            <a:r>
              <a:rPr sz="9600" b="1" dirty="0">
                <a:solidFill>
                  <a:srgbClr val="E7D066"/>
                </a:solidFill>
                <a:latin typeface="Times New Roman"/>
                <a:cs typeface="Times New Roman"/>
              </a:rPr>
              <a:t>ou</a:t>
            </a:r>
            <a:endParaRPr sz="9600">
              <a:latin typeface="Times New Roman"/>
              <a:cs typeface="Times New Roman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E26A783-7F68-4152-AC26-DBBD2D60CC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87200" y="6553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0"/>
    </mc:Choice>
    <mc:Fallback>
      <p:transition spd="slow" advTm="2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" y="228600"/>
            <a:ext cx="12192000" cy="68580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572375" y="428625"/>
            <a:ext cx="76200" cy="3657600"/>
          </a:xfrm>
          <a:custGeom>
            <a:avLst/>
            <a:gdLst/>
            <a:ahLst/>
            <a:cxnLst/>
            <a:rect l="l" t="t" r="r" b="b"/>
            <a:pathLst>
              <a:path w="76200" h="3657600">
                <a:moveTo>
                  <a:pt x="76200" y="3657600"/>
                </a:moveTo>
                <a:lnTo>
                  <a:pt x="0" y="3657600"/>
                </a:lnTo>
                <a:lnTo>
                  <a:pt x="0" y="0"/>
                </a:lnTo>
                <a:lnTo>
                  <a:pt x="76200" y="0"/>
                </a:lnTo>
                <a:lnTo>
                  <a:pt x="76200" y="365760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6925" y="381063"/>
            <a:ext cx="165988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sng" spc="-200" dirty="0">
                <a:solidFill>
                  <a:srgbClr val="6F4848"/>
                </a:solidFill>
                <a:uFill>
                  <a:solidFill>
                    <a:srgbClr val="6F484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sng" spc="-10" dirty="0">
                <a:solidFill>
                  <a:srgbClr val="6F4848"/>
                </a:solidFill>
                <a:uFill>
                  <a:solidFill>
                    <a:srgbClr val="6F4848"/>
                  </a:solidFill>
                </a:uFill>
                <a:latin typeface="Times New Roman"/>
                <a:cs typeface="Times New Roman"/>
              </a:rPr>
              <a:t>Contents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1361" y="1016000"/>
            <a:ext cx="3246120" cy="2858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45" indent="-80645">
              <a:lnSpc>
                <a:spcPts val="2825"/>
              </a:lnSpc>
              <a:spcBef>
                <a:spcPts val="100"/>
              </a:spcBef>
              <a:buClr>
                <a:srgbClr val="252423"/>
              </a:buClr>
              <a:buSzPct val="37500"/>
              <a:buFont typeface="Segoe UI"/>
              <a:buChar char="•"/>
              <a:tabLst>
                <a:tab pos="93345" algn="l"/>
              </a:tabLst>
            </a:pPr>
            <a:r>
              <a:rPr sz="2400" b="1" dirty="0">
                <a:solidFill>
                  <a:srgbClr val="6F4848"/>
                </a:solidFill>
                <a:latin typeface="Times New Roman"/>
                <a:cs typeface="Times New Roman"/>
              </a:rPr>
              <a:t>Problem</a:t>
            </a:r>
            <a:r>
              <a:rPr sz="2400" b="1" spc="-4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6F4848"/>
                </a:solidFill>
                <a:latin typeface="Times New Roman"/>
                <a:cs typeface="Times New Roman"/>
              </a:rPr>
              <a:t>Statement</a:t>
            </a:r>
            <a:endParaRPr sz="2400">
              <a:latin typeface="Times New Roman"/>
              <a:cs typeface="Times New Roman"/>
            </a:endParaRPr>
          </a:p>
          <a:p>
            <a:pPr marL="93345" indent="-80645">
              <a:lnSpc>
                <a:spcPts val="2775"/>
              </a:lnSpc>
              <a:buClr>
                <a:srgbClr val="252423"/>
              </a:buClr>
              <a:buSzPct val="37500"/>
              <a:buFont typeface="Segoe UI"/>
              <a:buChar char="•"/>
              <a:tabLst>
                <a:tab pos="93345" algn="l"/>
              </a:tabLst>
            </a:pPr>
            <a:r>
              <a:rPr sz="2400" b="1" spc="-10" dirty="0">
                <a:solidFill>
                  <a:srgbClr val="6F4848"/>
                </a:solidFill>
                <a:latin typeface="Times New Roman"/>
                <a:cs typeface="Times New Roman"/>
              </a:rPr>
              <a:t>Objective</a:t>
            </a:r>
            <a:endParaRPr sz="2400">
              <a:latin typeface="Times New Roman"/>
              <a:cs typeface="Times New Roman"/>
            </a:endParaRPr>
          </a:p>
          <a:p>
            <a:pPr marL="93345" indent="-80645">
              <a:lnSpc>
                <a:spcPts val="2775"/>
              </a:lnSpc>
              <a:buClr>
                <a:srgbClr val="252423"/>
              </a:buClr>
              <a:buSzPct val="37500"/>
              <a:buFont typeface="Segoe UI"/>
              <a:buChar char="•"/>
              <a:tabLst>
                <a:tab pos="93345" algn="l"/>
              </a:tabLst>
            </a:pPr>
            <a:r>
              <a:rPr sz="2400" b="1" dirty="0">
                <a:solidFill>
                  <a:srgbClr val="6F4848"/>
                </a:solidFill>
                <a:latin typeface="Times New Roman"/>
                <a:cs typeface="Times New Roman"/>
              </a:rPr>
              <a:t>Data</a:t>
            </a:r>
            <a:r>
              <a:rPr sz="2400" b="1" spc="-50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6F4848"/>
                </a:solidFill>
                <a:latin typeface="Times New Roman"/>
                <a:cs typeface="Times New Roman"/>
              </a:rPr>
              <a:t>Cleaning</a:t>
            </a:r>
            <a:endParaRPr sz="2400">
              <a:latin typeface="Times New Roman"/>
              <a:cs typeface="Times New Roman"/>
            </a:endParaRPr>
          </a:p>
          <a:p>
            <a:pPr marL="93345" indent="-80645">
              <a:lnSpc>
                <a:spcPts val="2775"/>
              </a:lnSpc>
              <a:buClr>
                <a:srgbClr val="252423"/>
              </a:buClr>
              <a:buSzPct val="37500"/>
              <a:buFont typeface="Segoe UI"/>
              <a:buChar char="•"/>
              <a:tabLst>
                <a:tab pos="93345" algn="l"/>
              </a:tabLst>
            </a:pPr>
            <a:r>
              <a:rPr sz="2400" b="1" spc="-10" dirty="0">
                <a:solidFill>
                  <a:srgbClr val="6F4848"/>
                </a:solidFill>
                <a:latin typeface="Times New Roman"/>
                <a:cs typeface="Times New Roman"/>
              </a:rPr>
              <a:t>Analysis</a:t>
            </a:r>
            <a:endParaRPr sz="2400">
              <a:latin typeface="Times New Roman"/>
              <a:cs typeface="Times New Roman"/>
            </a:endParaRPr>
          </a:p>
          <a:p>
            <a:pPr marL="678180" marR="5080" indent="5080">
              <a:lnSpc>
                <a:spcPts val="2780"/>
              </a:lnSpc>
              <a:spcBef>
                <a:spcPts val="120"/>
              </a:spcBef>
            </a:pPr>
            <a:r>
              <a:rPr sz="2400" b="1" dirty="0">
                <a:solidFill>
                  <a:srgbClr val="6F4848"/>
                </a:solidFill>
                <a:latin typeface="Times New Roman"/>
                <a:cs typeface="Times New Roman"/>
              </a:rPr>
              <a:t>Fatality</a:t>
            </a:r>
            <a:r>
              <a:rPr sz="2400" b="1" spc="-13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6F4848"/>
                </a:solidFill>
                <a:latin typeface="Times New Roman"/>
                <a:cs typeface="Times New Roman"/>
              </a:rPr>
              <a:t>Analysis </a:t>
            </a:r>
            <a:r>
              <a:rPr sz="2400" b="1" spc="-35" dirty="0">
                <a:solidFill>
                  <a:srgbClr val="6F4848"/>
                </a:solidFill>
                <a:latin typeface="Times New Roman"/>
                <a:cs typeface="Times New Roman"/>
              </a:rPr>
              <a:t>Temporal</a:t>
            </a:r>
            <a:r>
              <a:rPr sz="2400" b="1" spc="-90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6F4848"/>
                </a:solidFill>
                <a:latin typeface="Times New Roman"/>
                <a:cs typeface="Times New Roman"/>
              </a:rPr>
              <a:t>Analysis </a:t>
            </a:r>
            <a:r>
              <a:rPr sz="2400" b="1" dirty="0">
                <a:solidFill>
                  <a:srgbClr val="6F4848"/>
                </a:solidFill>
                <a:latin typeface="Times New Roman"/>
                <a:cs typeface="Times New Roman"/>
              </a:rPr>
              <a:t>Geospatial</a:t>
            </a:r>
            <a:r>
              <a:rPr sz="2400" b="1" spc="-14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6F4848"/>
                </a:solidFill>
                <a:latin typeface="Times New Roman"/>
                <a:cs typeface="Times New Roman"/>
              </a:rPr>
              <a:t>Analysis</a:t>
            </a:r>
            <a:endParaRPr sz="2400">
              <a:latin typeface="Times New Roman"/>
              <a:cs typeface="Times New Roman"/>
            </a:endParaRPr>
          </a:p>
          <a:p>
            <a:pPr marL="93345" indent="-80645">
              <a:lnSpc>
                <a:spcPts val="2690"/>
              </a:lnSpc>
              <a:buSzPct val="37500"/>
              <a:buFont typeface="Segoe UI"/>
              <a:buChar char="•"/>
              <a:tabLst>
                <a:tab pos="93345" algn="l"/>
              </a:tabLst>
            </a:pPr>
            <a:r>
              <a:rPr sz="2400" b="1" u="sng" dirty="0">
                <a:solidFill>
                  <a:srgbClr val="252423"/>
                </a:solidFill>
                <a:uFill>
                  <a:solidFill>
                    <a:srgbClr val="252423"/>
                  </a:solidFill>
                </a:uFill>
                <a:latin typeface="Times New Roman"/>
                <a:cs typeface="Times New Roman"/>
              </a:rPr>
              <a:t>Anal</a:t>
            </a:r>
            <a:r>
              <a:rPr sz="2400" b="1" dirty="0">
                <a:solidFill>
                  <a:srgbClr val="252423"/>
                </a:solidFill>
                <a:latin typeface="Times New Roman"/>
                <a:cs typeface="Times New Roman"/>
              </a:rPr>
              <a:t>y</a:t>
            </a:r>
            <a:r>
              <a:rPr sz="2400" b="1" u="sng" dirty="0">
                <a:solidFill>
                  <a:srgbClr val="252423"/>
                </a:solidFill>
                <a:uFill>
                  <a:solidFill>
                    <a:srgbClr val="252423"/>
                  </a:solidFill>
                </a:uFill>
                <a:latin typeface="Times New Roman"/>
                <a:cs typeface="Times New Roman"/>
              </a:rPr>
              <a:t>sis</a:t>
            </a:r>
            <a:r>
              <a:rPr sz="2400" b="1" u="sng" spc="-60" dirty="0">
                <a:solidFill>
                  <a:srgbClr val="252423"/>
                </a:solidFill>
                <a:uFill>
                  <a:solidFill>
                    <a:srgbClr val="252423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spc="-10" dirty="0">
                <a:solidFill>
                  <a:srgbClr val="252423"/>
                </a:solidFill>
                <a:uFill>
                  <a:solidFill>
                    <a:srgbClr val="252423"/>
                  </a:solidFill>
                </a:uFill>
                <a:latin typeface="Times New Roman"/>
                <a:cs typeface="Times New Roman"/>
              </a:rPr>
              <a:t>Conclusions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1328F8A-CCD2-4DDF-895B-E34DCA0662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87200" y="6553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36"/>
    </mc:Choice>
    <mc:Fallback>
      <p:transition spd="slow" advTm="8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" y="228600"/>
            <a:ext cx="12192000" cy="6858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0725" y="384206"/>
            <a:ext cx="11202670" cy="3642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u="sng" dirty="0">
                <a:solidFill>
                  <a:srgbClr val="6F4848"/>
                </a:solidFill>
                <a:uFill>
                  <a:solidFill>
                    <a:srgbClr val="6F4848"/>
                  </a:solidFill>
                </a:uFill>
                <a:latin typeface="Times New Roman"/>
                <a:cs typeface="Times New Roman"/>
              </a:rPr>
              <a:t>Problem</a:t>
            </a:r>
            <a:r>
              <a:rPr sz="2800" b="1" u="sng" spc="-114" dirty="0">
                <a:solidFill>
                  <a:srgbClr val="6F4848"/>
                </a:solidFill>
                <a:uFill>
                  <a:solidFill>
                    <a:srgbClr val="6F484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10" dirty="0">
                <a:solidFill>
                  <a:srgbClr val="6F4848"/>
                </a:solidFill>
                <a:uFill>
                  <a:solidFill>
                    <a:srgbClr val="6F4848"/>
                  </a:solidFill>
                </a:uFill>
                <a:latin typeface="Times New Roman"/>
                <a:cs typeface="Times New Roman"/>
              </a:rPr>
              <a:t>Statement</a:t>
            </a:r>
            <a:endParaRPr sz="2800" dirty="0">
              <a:latin typeface="Times New Roman"/>
              <a:cs typeface="Times New Roman"/>
            </a:endParaRPr>
          </a:p>
          <a:p>
            <a:pPr marL="12700" marR="5080">
              <a:lnSpc>
                <a:spcPts val="3229"/>
              </a:lnSpc>
              <a:spcBef>
                <a:spcPts val="2615"/>
              </a:spcBef>
            </a:pP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This</a:t>
            </a:r>
            <a:r>
              <a:rPr sz="2800" spc="-10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internship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project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aims</a:t>
            </a:r>
            <a:r>
              <a:rPr sz="2800" spc="-10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to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analyze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airplane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crashes</a:t>
            </a:r>
            <a:r>
              <a:rPr sz="2800" spc="-10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and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fatalities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6F4848"/>
                </a:solidFill>
                <a:latin typeface="Times New Roman"/>
                <a:cs typeface="Times New Roman"/>
              </a:rPr>
              <a:t>spanning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from</a:t>
            </a:r>
            <a:r>
              <a:rPr sz="2800" spc="-10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1980</a:t>
            </a:r>
            <a:r>
              <a:rPr sz="2800" spc="-10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to</a:t>
            </a:r>
            <a:r>
              <a:rPr sz="2800" spc="-10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2023,</a:t>
            </a:r>
            <a:r>
              <a:rPr sz="2800" spc="-10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using</a:t>
            </a:r>
            <a:r>
              <a:rPr sz="2800" spc="-10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Power</a:t>
            </a:r>
            <a:r>
              <a:rPr sz="2800" spc="-10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BI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for</a:t>
            </a:r>
            <a:r>
              <a:rPr sz="2800" spc="-10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interactive</a:t>
            </a:r>
            <a:r>
              <a:rPr sz="2800" spc="-10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visualizations</a:t>
            </a:r>
            <a:r>
              <a:rPr sz="2800" spc="-10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and</a:t>
            </a:r>
            <a:r>
              <a:rPr sz="2800" spc="-10" dirty="0">
                <a:solidFill>
                  <a:srgbClr val="6F4848"/>
                </a:solidFill>
                <a:latin typeface="Times New Roman"/>
                <a:cs typeface="Times New Roman"/>
              </a:rPr>
              <a:t> insights.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By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examining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crucial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data such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as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crash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dates, locations,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operators,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6F4848"/>
                </a:solidFill>
                <a:latin typeface="Times New Roman"/>
                <a:cs typeface="Times New Roman"/>
              </a:rPr>
              <a:t>flight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details,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aircraft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types,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and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fatality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statistics,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the goal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is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to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uncover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6F4848"/>
                </a:solidFill>
                <a:latin typeface="Times New Roman"/>
                <a:cs typeface="Times New Roman"/>
              </a:rPr>
              <a:t>patterns,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contributing</a:t>
            </a:r>
            <a:r>
              <a:rPr sz="2800" spc="-1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factors,</a:t>
            </a:r>
            <a:r>
              <a:rPr sz="2800" spc="-1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and</a:t>
            </a:r>
            <a:r>
              <a:rPr sz="2800" spc="-1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trends</a:t>
            </a:r>
            <a:r>
              <a:rPr sz="2800" spc="-1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in</a:t>
            </a:r>
            <a:r>
              <a:rPr sz="2800" spc="-1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aviation</a:t>
            </a:r>
            <a:r>
              <a:rPr sz="2800" spc="-1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incidents.</a:t>
            </a:r>
            <a:r>
              <a:rPr sz="2800" spc="-1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6F4848"/>
                </a:solidFill>
                <a:latin typeface="Times New Roman"/>
                <a:cs typeface="Times New Roman"/>
              </a:rPr>
              <a:t>Ultimately,</a:t>
            </a:r>
            <a:r>
              <a:rPr sz="2800" spc="-1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this</a:t>
            </a:r>
            <a:r>
              <a:rPr sz="2800" spc="-1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6F4848"/>
                </a:solidFill>
                <a:latin typeface="Times New Roman"/>
                <a:cs typeface="Times New Roman"/>
              </a:rPr>
              <a:t>analysis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seeks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to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provide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stakeholders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with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actionable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insights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to enhance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6F4848"/>
                </a:solidFill>
                <a:latin typeface="Times New Roman"/>
                <a:cs typeface="Times New Roman"/>
              </a:rPr>
              <a:t>aviation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safety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and</a:t>
            </a:r>
            <a:r>
              <a:rPr sz="2800" spc="-5" dirty="0">
                <a:solidFill>
                  <a:srgbClr val="6F4848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6F4848"/>
                </a:solidFill>
                <a:latin typeface="Times New Roman"/>
                <a:cs typeface="Times New Roman"/>
              </a:rPr>
              <a:t>mitigate </a:t>
            </a:r>
            <a:r>
              <a:rPr sz="2800" spc="-10" dirty="0">
                <a:solidFill>
                  <a:srgbClr val="6F4848"/>
                </a:solidFill>
                <a:latin typeface="Times New Roman"/>
                <a:cs typeface="Times New Roman"/>
              </a:rPr>
              <a:t>risks.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ECD993F-D093-45E0-9C2C-CC6494FC39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87200" y="6553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89"/>
    </mc:Choice>
    <mc:Fallback>
      <p:transition spd="slow" advTm="25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" y="228600"/>
            <a:ext cx="12192000" cy="6858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0725" y="238112"/>
            <a:ext cx="5257800" cy="21209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b="1" u="sng" spc="-10" dirty="0">
                <a:solidFill>
                  <a:srgbClr val="252423"/>
                </a:solidFill>
                <a:uFill>
                  <a:solidFill>
                    <a:srgbClr val="252423"/>
                  </a:solidFill>
                </a:uFill>
                <a:latin typeface="Times New Roman"/>
                <a:cs typeface="Times New Roman"/>
              </a:rPr>
              <a:t>OBJECTIVE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ts val="2365"/>
              </a:lnSpc>
              <a:spcBef>
                <a:spcPts val="1200"/>
              </a:spcBef>
            </a:pPr>
            <a:r>
              <a:rPr sz="2000" spc="-30" dirty="0">
                <a:solidFill>
                  <a:srgbClr val="252423"/>
                </a:solidFill>
                <a:latin typeface="Times New Roman"/>
                <a:cs typeface="Times New Roman"/>
              </a:rPr>
              <a:t>.</a:t>
            </a:r>
            <a:r>
              <a:rPr sz="2000" b="1" spc="-30" dirty="0">
                <a:solidFill>
                  <a:srgbClr val="DF6133"/>
                </a:solidFill>
                <a:latin typeface="Times New Roman"/>
                <a:cs typeface="Times New Roman"/>
              </a:rPr>
              <a:t>Temporal</a:t>
            </a:r>
            <a:r>
              <a:rPr sz="2000" b="1" spc="-50" dirty="0">
                <a:solidFill>
                  <a:srgbClr val="DF6133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DF6133"/>
                </a:solidFill>
                <a:latin typeface="Times New Roman"/>
                <a:cs typeface="Times New Roman"/>
              </a:rPr>
              <a:t>Analysis:</a:t>
            </a:r>
            <a:endParaRPr sz="2000" dirty="0">
              <a:latin typeface="Times New Roman"/>
              <a:cs typeface="Times New Roman"/>
            </a:endParaRPr>
          </a:p>
          <a:p>
            <a:pPr marL="12700" marR="40005" indent="190500">
              <a:lnSpc>
                <a:spcPts val="2330"/>
              </a:lnSpc>
              <a:spcBef>
                <a:spcPts val="95"/>
              </a:spcBef>
            </a:pP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-Explore</a:t>
            </a:r>
            <a:r>
              <a:rPr sz="20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temporal trends in airplane crashes </a:t>
            </a:r>
            <a:r>
              <a:rPr sz="2000" spc="-20" dirty="0">
                <a:solidFill>
                  <a:srgbClr val="252423"/>
                </a:solidFill>
                <a:latin typeface="Times New Roman"/>
                <a:cs typeface="Times New Roman"/>
              </a:rPr>
              <a:t>over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the </a:t>
            </a:r>
            <a:r>
              <a:rPr sz="2000" spc="-10" dirty="0">
                <a:solidFill>
                  <a:srgbClr val="252423"/>
                </a:solidFill>
                <a:latin typeface="Times New Roman"/>
                <a:cs typeface="Times New Roman"/>
              </a:rPr>
              <a:t>years.</a:t>
            </a:r>
            <a:endParaRPr sz="2000" dirty="0">
              <a:latin typeface="Times New Roman"/>
              <a:cs typeface="Times New Roman"/>
            </a:endParaRPr>
          </a:p>
          <a:p>
            <a:pPr marL="203200">
              <a:lnSpc>
                <a:spcPts val="2215"/>
              </a:lnSpc>
            </a:pP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-Identify patterns in the</a:t>
            </a:r>
            <a:r>
              <a:rPr sz="2000" spc="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frequency and severity </a:t>
            </a:r>
            <a:r>
              <a:rPr sz="2000" spc="-25" dirty="0">
                <a:solidFill>
                  <a:srgbClr val="252423"/>
                </a:solidFill>
                <a:latin typeface="Times New Roman"/>
                <a:cs typeface="Times New Roman"/>
              </a:rPr>
              <a:t>of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ts val="2365"/>
              </a:lnSpc>
            </a:pPr>
            <a:r>
              <a:rPr sz="2000" spc="-10" dirty="0">
                <a:solidFill>
                  <a:srgbClr val="252423"/>
                </a:solidFill>
                <a:latin typeface="Times New Roman"/>
                <a:cs typeface="Times New Roman"/>
              </a:rPr>
              <a:t>incidents.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0725" y="2648013"/>
            <a:ext cx="5359400" cy="304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5"/>
              </a:lnSpc>
              <a:spcBef>
                <a:spcPts val="100"/>
              </a:spcBef>
            </a:pPr>
            <a:r>
              <a:rPr sz="2000" b="1" dirty="0">
                <a:solidFill>
                  <a:srgbClr val="DF6133"/>
                </a:solidFill>
                <a:latin typeface="Times New Roman"/>
                <a:cs typeface="Times New Roman"/>
              </a:rPr>
              <a:t>Geospatial</a:t>
            </a:r>
            <a:r>
              <a:rPr sz="2000" b="1" spc="-120" dirty="0">
                <a:solidFill>
                  <a:srgbClr val="DF6133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DF6133"/>
                </a:solidFill>
                <a:latin typeface="Times New Roman"/>
                <a:cs typeface="Times New Roman"/>
              </a:rPr>
              <a:t>Analysis:</a:t>
            </a:r>
            <a:endParaRPr sz="2000">
              <a:latin typeface="Times New Roman"/>
              <a:cs typeface="Times New Roman"/>
            </a:endParaRPr>
          </a:p>
          <a:p>
            <a:pPr marL="12700" marR="494665" indent="127000">
              <a:lnSpc>
                <a:spcPts val="2330"/>
              </a:lnSpc>
              <a:spcBef>
                <a:spcPts val="95"/>
              </a:spcBef>
            </a:pP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-</a:t>
            </a:r>
            <a:r>
              <a:rPr sz="2000" spc="-10" dirty="0">
                <a:solidFill>
                  <a:srgbClr val="252423"/>
                </a:solidFill>
                <a:latin typeface="Times New Roman"/>
                <a:cs typeface="Times New Roman"/>
              </a:rPr>
              <a:t>Visualize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crash</a:t>
            </a:r>
            <a:r>
              <a:rPr sz="20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locations</a:t>
            </a:r>
            <a:r>
              <a:rPr sz="20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on</a:t>
            </a:r>
            <a:r>
              <a:rPr sz="20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map</a:t>
            </a:r>
            <a:r>
              <a:rPr sz="20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to</a:t>
            </a:r>
            <a:r>
              <a:rPr sz="2000" spc="-10" dirty="0">
                <a:solidFill>
                  <a:srgbClr val="252423"/>
                </a:solidFill>
                <a:latin typeface="Times New Roman"/>
                <a:cs typeface="Times New Roman"/>
              </a:rPr>
              <a:t> identify hotspots.</a:t>
            </a:r>
            <a:endParaRPr sz="2000">
              <a:latin typeface="Times New Roman"/>
              <a:cs typeface="Times New Roman"/>
            </a:endParaRPr>
          </a:p>
          <a:p>
            <a:pPr marL="139700">
              <a:lnSpc>
                <a:spcPts val="2215"/>
              </a:lnSpc>
            </a:pP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-Analyze the</a:t>
            </a:r>
            <a:r>
              <a:rPr sz="2000" spc="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distribution of</a:t>
            </a:r>
            <a:r>
              <a:rPr sz="2000" spc="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incidents</a:t>
            </a:r>
            <a:r>
              <a:rPr sz="2000" spc="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Times New Roman"/>
                <a:cs typeface="Times New Roman"/>
              </a:rPr>
              <a:t>across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365"/>
              </a:lnSpc>
            </a:pP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different</a:t>
            </a:r>
            <a:r>
              <a:rPr sz="2000" spc="-3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Times New Roman"/>
                <a:cs typeface="Times New Roman"/>
              </a:rPr>
              <a:t>regions.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2000" b="1" dirty="0">
                <a:solidFill>
                  <a:srgbClr val="DF6133"/>
                </a:solidFill>
                <a:latin typeface="Segoe UI"/>
                <a:cs typeface="Segoe UI"/>
              </a:rPr>
              <a:t>Fatality</a:t>
            </a:r>
            <a:r>
              <a:rPr sz="2000" b="1" spc="-55" dirty="0">
                <a:solidFill>
                  <a:srgbClr val="DF6133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DF6133"/>
                </a:solidFill>
                <a:latin typeface="Segoe UI"/>
                <a:cs typeface="Segoe UI"/>
              </a:rPr>
              <a:t>Trends: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000" spc="-10" dirty="0">
                <a:solidFill>
                  <a:srgbClr val="252423"/>
                </a:solidFill>
                <a:latin typeface="Segoe UI"/>
                <a:cs typeface="Segoe UI"/>
              </a:rPr>
              <a:t>-</a:t>
            </a:r>
            <a:r>
              <a:rPr sz="2000" dirty="0">
                <a:solidFill>
                  <a:srgbClr val="252423"/>
                </a:solidFill>
                <a:latin typeface="Segoe UI"/>
                <a:cs typeface="Segoe UI"/>
              </a:rPr>
              <a:t>Explore</a:t>
            </a:r>
            <a:r>
              <a:rPr sz="2000" spc="-40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423"/>
                </a:solidFill>
                <a:latin typeface="Segoe UI"/>
                <a:cs typeface="Segoe UI"/>
              </a:rPr>
              <a:t>trends</a:t>
            </a:r>
            <a:r>
              <a:rPr sz="2000" spc="-40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423"/>
                </a:solidFill>
                <a:latin typeface="Segoe UI"/>
                <a:cs typeface="Segoe UI"/>
              </a:rPr>
              <a:t>in</a:t>
            </a:r>
            <a:r>
              <a:rPr sz="2000" spc="-40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423"/>
                </a:solidFill>
                <a:latin typeface="Segoe UI"/>
                <a:cs typeface="Segoe UI"/>
              </a:rPr>
              <a:t>passenger</a:t>
            </a:r>
            <a:r>
              <a:rPr sz="2000" spc="-40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423"/>
                </a:solidFill>
                <a:latin typeface="Segoe UI"/>
                <a:cs typeface="Segoe UI"/>
              </a:rPr>
              <a:t>and</a:t>
            </a:r>
            <a:r>
              <a:rPr sz="2000" spc="-40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423"/>
                </a:solidFill>
                <a:latin typeface="Segoe UI"/>
                <a:cs typeface="Segoe UI"/>
              </a:rPr>
              <a:t>crew</a:t>
            </a:r>
            <a:r>
              <a:rPr sz="2000" spc="-35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Segoe UI"/>
                <a:cs typeface="Segoe UI"/>
              </a:rPr>
              <a:t>fatalities.</a:t>
            </a:r>
            <a:endParaRPr sz="2000">
              <a:latin typeface="Segoe UI"/>
              <a:cs typeface="Segoe UI"/>
            </a:endParaRPr>
          </a:p>
          <a:p>
            <a:pPr marL="12700" marR="378460">
              <a:lnSpc>
                <a:spcPct val="112500"/>
              </a:lnSpc>
            </a:pPr>
            <a:r>
              <a:rPr sz="2000" spc="-10" dirty="0">
                <a:solidFill>
                  <a:srgbClr val="252423"/>
                </a:solidFill>
                <a:latin typeface="Segoe UI"/>
                <a:cs typeface="Segoe UI"/>
              </a:rPr>
              <a:t>-</a:t>
            </a:r>
            <a:r>
              <a:rPr sz="2000" dirty="0">
                <a:solidFill>
                  <a:srgbClr val="252423"/>
                </a:solidFill>
                <a:latin typeface="Segoe UI"/>
                <a:cs typeface="Segoe UI"/>
              </a:rPr>
              <a:t>Investigate</a:t>
            </a:r>
            <a:r>
              <a:rPr sz="2000" spc="-50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423"/>
                </a:solidFill>
                <a:latin typeface="Segoe UI"/>
                <a:cs typeface="Segoe UI"/>
              </a:rPr>
              <a:t>factors</a:t>
            </a:r>
            <a:r>
              <a:rPr sz="2000" spc="-50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423"/>
                </a:solidFill>
                <a:latin typeface="Segoe UI"/>
                <a:cs typeface="Segoe UI"/>
              </a:rPr>
              <a:t>contributing</a:t>
            </a:r>
            <a:r>
              <a:rPr sz="2000" spc="-50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252423"/>
                </a:solidFill>
                <a:latin typeface="Segoe UI"/>
                <a:cs typeface="Segoe UI"/>
              </a:rPr>
              <a:t>to</a:t>
            </a:r>
            <a:r>
              <a:rPr sz="2000" spc="-50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Segoe UI"/>
                <a:cs typeface="Segoe UI"/>
              </a:rPr>
              <a:t>fatalities. </a:t>
            </a:r>
            <a:r>
              <a:rPr sz="2000" dirty="0">
                <a:solidFill>
                  <a:srgbClr val="252423"/>
                </a:solidFill>
                <a:latin typeface="Segoe UI"/>
                <a:cs typeface="Segoe UI"/>
              </a:rPr>
              <a:t>Route</a:t>
            </a:r>
            <a:r>
              <a:rPr sz="2000" spc="-120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Segoe UI"/>
                <a:cs typeface="Segoe UI"/>
              </a:rPr>
              <a:t>Analysis: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37947" y="289559"/>
            <a:ext cx="5882640" cy="6718300"/>
          </a:xfrm>
          <a:custGeom>
            <a:avLst/>
            <a:gdLst/>
            <a:ahLst/>
            <a:cxnLst/>
            <a:rect l="l" t="t" r="r" b="b"/>
            <a:pathLst>
              <a:path w="5882640" h="6718300">
                <a:moveTo>
                  <a:pt x="5882640" y="0"/>
                </a:moveTo>
                <a:lnTo>
                  <a:pt x="5730252" y="0"/>
                </a:lnTo>
                <a:lnTo>
                  <a:pt x="5730252" y="91440"/>
                </a:lnTo>
                <a:lnTo>
                  <a:pt x="5730252" y="6492240"/>
                </a:lnTo>
                <a:lnTo>
                  <a:pt x="91452" y="6492240"/>
                </a:lnTo>
                <a:lnTo>
                  <a:pt x="91452" y="91440"/>
                </a:lnTo>
                <a:lnTo>
                  <a:pt x="5730252" y="91440"/>
                </a:lnTo>
                <a:lnTo>
                  <a:pt x="5730252" y="0"/>
                </a:lnTo>
                <a:lnTo>
                  <a:pt x="0" y="0"/>
                </a:lnTo>
                <a:lnTo>
                  <a:pt x="0" y="91440"/>
                </a:lnTo>
                <a:lnTo>
                  <a:pt x="0" y="6492240"/>
                </a:lnTo>
                <a:lnTo>
                  <a:pt x="0" y="6718300"/>
                </a:lnTo>
                <a:lnTo>
                  <a:pt x="5882640" y="6718300"/>
                </a:lnTo>
                <a:lnTo>
                  <a:pt x="5882640" y="6492253"/>
                </a:lnTo>
                <a:lnTo>
                  <a:pt x="5882640" y="91440"/>
                </a:lnTo>
                <a:lnTo>
                  <a:pt x="5882640" y="0"/>
                </a:lnTo>
                <a:close/>
              </a:path>
            </a:pathLst>
          </a:custGeom>
          <a:solidFill>
            <a:srgbClr val="252423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64325" y="723887"/>
            <a:ext cx="5447665" cy="182562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b="1" spc="-10" dirty="0">
                <a:solidFill>
                  <a:srgbClr val="DF6133"/>
                </a:solidFill>
                <a:latin typeface="Times New Roman"/>
                <a:cs typeface="Times New Roman"/>
              </a:rPr>
              <a:t>Aircraft</a:t>
            </a:r>
            <a:r>
              <a:rPr sz="2000" b="1" spc="-85" dirty="0">
                <a:solidFill>
                  <a:srgbClr val="DF6133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DF6133"/>
                </a:solidFill>
                <a:latin typeface="Times New Roman"/>
                <a:cs typeface="Times New Roman"/>
              </a:rPr>
              <a:t>Analysis: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ts val="2330"/>
              </a:lnSpc>
              <a:spcBef>
                <a:spcPts val="1335"/>
              </a:spcBef>
            </a:pP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-Analyze the involvement of specific aircraft types</a:t>
            </a:r>
            <a:r>
              <a:rPr sz="2000" spc="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Times New Roman"/>
                <a:cs typeface="Times New Roman"/>
              </a:rPr>
              <a:t>in </a:t>
            </a:r>
            <a:r>
              <a:rPr sz="2000" spc="-10" dirty="0">
                <a:solidFill>
                  <a:srgbClr val="252423"/>
                </a:solidFill>
                <a:latin typeface="Times New Roman"/>
                <a:cs typeface="Times New Roman"/>
              </a:rPr>
              <a:t>incidents.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215"/>
              </a:lnSpc>
            </a:pP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-Examine</a:t>
            </a:r>
            <a:r>
              <a:rPr sz="20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the relationship</a:t>
            </a:r>
            <a:r>
              <a:rPr sz="20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between </a:t>
            </a:r>
            <a:r>
              <a:rPr sz="2000" spc="-10" dirty="0">
                <a:solidFill>
                  <a:srgbClr val="252423"/>
                </a:solidFill>
                <a:latin typeface="Times New Roman"/>
                <a:cs typeface="Times New Roman"/>
              </a:rPr>
              <a:t>aircraft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365"/>
              </a:lnSpc>
            </a:pP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registration and crash</a:t>
            </a:r>
            <a:r>
              <a:rPr sz="2000" spc="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Times New Roman"/>
                <a:cs typeface="Times New Roman"/>
              </a:rPr>
              <a:t>occurrences..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64325" y="2838513"/>
            <a:ext cx="5413375" cy="920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5"/>
              </a:lnSpc>
              <a:spcBef>
                <a:spcPts val="100"/>
              </a:spcBef>
            </a:pPr>
            <a:r>
              <a:rPr sz="2000" b="1" spc="-10" dirty="0">
                <a:solidFill>
                  <a:srgbClr val="DF6133"/>
                </a:solidFill>
                <a:latin typeface="Times New Roman"/>
                <a:cs typeface="Times New Roman"/>
              </a:rPr>
              <a:t>Route</a:t>
            </a:r>
            <a:r>
              <a:rPr sz="2000" b="1" spc="-95" dirty="0">
                <a:solidFill>
                  <a:srgbClr val="DF6133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DF6133"/>
                </a:solidFill>
                <a:latin typeface="Times New Roman"/>
                <a:cs typeface="Times New Roman"/>
              </a:rPr>
              <a:t>Analysis: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325"/>
              </a:lnSpc>
            </a:pP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-Analyze incident</a:t>
            </a:r>
            <a:r>
              <a:rPr sz="2000" spc="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patterns on</a:t>
            </a:r>
            <a:r>
              <a:rPr sz="2000" spc="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specific flight</a:t>
            </a:r>
            <a:r>
              <a:rPr sz="2000" spc="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Times New Roman"/>
                <a:cs typeface="Times New Roman"/>
              </a:rPr>
              <a:t>routes.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365"/>
              </a:lnSpc>
            </a:pP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-Identify routes with a higher likelihood of</a:t>
            </a:r>
            <a:r>
              <a:rPr sz="2000" spc="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Times New Roman"/>
                <a:cs typeface="Times New Roman"/>
              </a:rPr>
              <a:t>incidents.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64325" y="4210113"/>
            <a:ext cx="5499100" cy="121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5"/>
              </a:lnSpc>
              <a:spcBef>
                <a:spcPts val="100"/>
              </a:spcBef>
            </a:pPr>
            <a:r>
              <a:rPr sz="2000" b="1" dirty="0">
                <a:solidFill>
                  <a:srgbClr val="DF6133"/>
                </a:solidFill>
                <a:latin typeface="Times New Roman"/>
                <a:cs typeface="Times New Roman"/>
              </a:rPr>
              <a:t>Operator</a:t>
            </a:r>
            <a:r>
              <a:rPr sz="2000" b="1" spc="-55" dirty="0">
                <a:solidFill>
                  <a:srgbClr val="DF6133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DF6133"/>
                </a:solidFill>
                <a:latin typeface="Times New Roman"/>
                <a:cs typeface="Times New Roman"/>
              </a:rPr>
              <a:t>Performance: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ts val="2330"/>
              </a:lnSpc>
              <a:spcBef>
                <a:spcPts val="95"/>
              </a:spcBef>
            </a:pP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-Evaluate</a:t>
            </a:r>
            <a:r>
              <a:rPr sz="20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the</a:t>
            </a:r>
            <a:r>
              <a:rPr sz="20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safety</a:t>
            </a:r>
            <a:r>
              <a:rPr sz="20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records</a:t>
            </a:r>
            <a:r>
              <a:rPr sz="20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different</a:t>
            </a:r>
            <a:r>
              <a:rPr sz="20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operators</a:t>
            </a:r>
            <a:r>
              <a:rPr sz="20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52423"/>
                </a:solidFill>
                <a:latin typeface="Times New Roman"/>
                <a:cs typeface="Times New Roman"/>
              </a:rPr>
              <a:t>and </a:t>
            </a:r>
            <a:r>
              <a:rPr sz="2000" spc="-10" dirty="0">
                <a:solidFill>
                  <a:srgbClr val="252423"/>
                </a:solidFill>
                <a:latin typeface="Times New Roman"/>
                <a:cs typeface="Times New Roman"/>
              </a:rPr>
              <a:t>airlines.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255"/>
              </a:lnSpc>
            </a:pP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-Identify</a:t>
            </a:r>
            <a:r>
              <a:rPr sz="20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operators with</a:t>
            </a:r>
            <a:r>
              <a:rPr sz="2000" spc="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52423"/>
                </a:solidFill>
                <a:latin typeface="Times New Roman"/>
                <a:cs typeface="Times New Roman"/>
              </a:rPr>
              <a:t>higher incident</a:t>
            </a:r>
            <a:r>
              <a:rPr sz="2000" spc="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52423"/>
                </a:solidFill>
                <a:latin typeface="Times New Roman"/>
                <a:cs typeface="Times New Roman"/>
              </a:rPr>
              <a:t>rates.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F775307-5553-4018-B7A7-826DCD1625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87200" y="6553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894"/>
    </mc:Choice>
    <mc:Fallback>
      <p:transition spd="slow" advTm="57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" y="228600"/>
            <a:ext cx="12192000" cy="6858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0725" y="444500"/>
            <a:ext cx="11165205" cy="4239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dirty="0">
                <a:solidFill>
                  <a:srgbClr val="6F4848"/>
                </a:solidFill>
                <a:uFill>
                  <a:solidFill>
                    <a:srgbClr val="6F4848"/>
                  </a:solidFill>
                </a:uFill>
                <a:latin typeface="Segoe UI"/>
                <a:cs typeface="Segoe UI"/>
              </a:rPr>
              <a:t>Data</a:t>
            </a:r>
            <a:r>
              <a:rPr sz="2400" b="1" u="heavy" spc="-30" dirty="0">
                <a:solidFill>
                  <a:srgbClr val="6F4848"/>
                </a:solidFill>
                <a:uFill>
                  <a:solidFill>
                    <a:srgbClr val="6F4848"/>
                  </a:solidFill>
                </a:uFill>
                <a:latin typeface="Segoe UI"/>
                <a:cs typeface="Segoe UI"/>
              </a:rPr>
              <a:t> </a:t>
            </a:r>
            <a:r>
              <a:rPr sz="2400" b="1" u="heavy" dirty="0">
                <a:solidFill>
                  <a:srgbClr val="6F4848"/>
                </a:solidFill>
                <a:uFill>
                  <a:solidFill>
                    <a:srgbClr val="6F4848"/>
                  </a:solidFill>
                </a:uFill>
                <a:latin typeface="Segoe UI"/>
                <a:cs typeface="Segoe UI"/>
              </a:rPr>
              <a:t>Cleanin</a:t>
            </a:r>
            <a:r>
              <a:rPr sz="2400" b="1" dirty="0">
                <a:solidFill>
                  <a:srgbClr val="6F4848"/>
                </a:solidFill>
                <a:latin typeface="Segoe UI"/>
                <a:cs typeface="Segoe UI"/>
              </a:rPr>
              <a:t>g</a:t>
            </a:r>
            <a:r>
              <a:rPr sz="2400" u="heavy" spc="-50" dirty="0">
                <a:solidFill>
                  <a:srgbClr val="6F4848"/>
                </a:solidFill>
                <a:uFill>
                  <a:solidFill>
                    <a:srgbClr val="6F484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-10" dirty="0">
                <a:solidFill>
                  <a:srgbClr val="6F4848"/>
                </a:solidFill>
                <a:uFill>
                  <a:solidFill>
                    <a:srgbClr val="6F4848"/>
                  </a:solidFill>
                </a:uFill>
                <a:latin typeface="Segoe UI"/>
                <a:cs typeface="Segoe UI"/>
              </a:rPr>
              <a:t>Process</a:t>
            </a:r>
            <a:endParaRPr sz="2400">
              <a:latin typeface="Segoe UI"/>
              <a:cs typeface="Segoe UI"/>
            </a:endParaRPr>
          </a:p>
          <a:p>
            <a:pPr marL="12700" marR="5080">
              <a:lnSpc>
                <a:spcPts val="2780"/>
              </a:lnSpc>
              <a:spcBef>
                <a:spcPts val="2620"/>
              </a:spcBef>
            </a:pP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data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cleaning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process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entails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several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steps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to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ensure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dataset's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quality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and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reliability.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These steps involve handling missing values, standardizing formats, and verifying </a:t>
            </a:r>
            <a:r>
              <a:rPr sz="2400" spc="-20" dirty="0">
                <a:solidFill>
                  <a:srgbClr val="252423"/>
                </a:solidFill>
                <a:latin typeface="Times New Roman"/>
                <a:cs typeface="Times New Roman"/>
              </a:rPr>
              <a:t>data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accuracy and 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consistency.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635"/>
              </a:lnSpc>
            </a:pP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Furthermore,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to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enhance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the dataset's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analytical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depth, new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columns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have been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added.</a:t>
            </a:r>
            <a:r>
              <a:rPr sz="2400" spc="-4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52423"/>
                </a:solidFill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  <a:p>
            <a:pPr marL="12700" marR="281305">
              <a:lnSpc>
                <a:spcPts val="2780"/>
              </a:lnSpc>
              <a:spcBef>
                <a:spcPts val="125"/>
              </a:spcBef>
            </a:pP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"Country" column provides contextual information by specifying the country where </a:t>
            </a:r>
            <a:r>
              <a:rPr sz="2400" spc="-20" dirty="0">
                <a:solidFill>
                  <a:srgbClr val="252423"/>
                </a:solidFill>
                <a:latin typeface="Times New Roman"/>
                <a:cs typeface="Times New Roman"/>
              </a:rPr>
              <a:t>each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incident 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occurred.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640"/>
              </a:lnSpc>
            </a:pP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In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summary,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the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meticulous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data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cleaning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and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enrichment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procedures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contribute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to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well-</a:t>
            </a:r>
            <a:endParaRPr sz="2400">
              <a:latin typeface="Times New Roman"/>
              <a:cs typeface="Times New Roman"/>
            </a:endParaRPr>
          </a:p>
          <a:p>
            <a:pPr marL="12700" marR="345440">
              <a:lnSpc>
                <a:spcPts val="2780"/>
              </a:lnSpc>
              <a:spcBef>
                <a:spcPts val="120"/>
              </a:spcBef>
            </a:pP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prepared dataset, facilitating accurate analysis and informed decision-making in 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aviation safety.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695"/>
              </a:lnSpc>
            </a:pPr>
            <a:r>
              <a:rPr sz="2400" spc="-50" dirty="0">
                <a:solidFill>
                  <a:srgbClr val="6F4848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DAF6C96-9343-446D-89B6-BF7754EF08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87200" y="6553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56"/>
    </mc:Choice>
    <mc:Fallback>
      <p:transition spd="slow" advTm="34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" y="228600"/>
            <a:ext cx="12192000" cy="685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81000" y="3124200"/>
            <a:ext cx="2286000" cy="1066800"/>
            <a:chOff x="381000" y="3124200"/>
            <a:chExt cx="2286000" cy="1066800"/>
          </a:xfrm>
        </p:grpSpPr>
        <p:sp>
          <p:nvSpPr>
            <p:cNvPr id="5" name="object 5"/>
            <p:cNvSpPr/>
            <p:nvPr/>
          </p:nvSpPr>
          <p:spPr>
            <a:xfrm>
              <a:off x="385762" y="3128962"/>
              <a:ext cx="2276475" cy="1057275"/>
            </a:xfrm>
            <a:custGeom>
              <a:avLst/>
              <a:gdLst/>
              <a:ahLst/>
              <a:cxnLst/>
              <a:rect l="l" t="t" r="r" b="b"/>
              <a:pathLst>
                <a:path w="2276475" h="1057275">
                  <a:moveTo>
                    <a:pt x="2119312" y="1057275"/>
                  </a:moveTo>
                  <a:lnTo>
                    <a:pt x="157162" y="1057275"/>
                  </a:lnTo>
                  <a:lnTo>
                    <a:pt x="149441" y="1057086"/>
                  </a:lnTo>
                  <a:lnTo>
                    <a:pt x="111540" y="1050509"/>
                  </a:lnTo>
                  <a:lnTo>
                    <a:pt x="76372" y="1034920"/>
                  </a:lnTo>
                  <a:lnTo>
                    <a:pt x="46031" y="1011243"/>
                  </a:lnTo>
                  <a:lnTo>
                    <a:pt x="22354" y="980902"/>
                  </a:lnTo>
                  <a:lnTo>
                    <a:pt x="6765" y="945734"/>
                  </a:lnTo>
                  <a:lnTo>
                    <a:pt x="188" y="907833"/>
                  </a:lnTo>
                  <a:lnTo>
                    <a:pt x="0" y="900112"/>
                  </a:lnTo>
                  <a:lnTo>
                    <a:pt x="0" y="157162"/>
                  </a:lnTo>
                  <a:lnTo>
                    <a:pt x="4711" y="118965"/>
                  </a:lnTo>
                  <a:lnTo>
                    <a:pt x="18555" y="83075"/>
                  </a:lnTo>
                  <a:lnTo>
                    <a:pt x="40705" y="51624"/>
                  </a:lnTo>
                  <a:lnTo>
                    <a:pt x="69847" y="26486"/>
                  </a:lnTo>
                  <a:lnTo>
                    <a:pt x="104224" y="9182"/>
                  </a:lnTo>
                  <a:lnTo>
                    <a:pt x="141757" y="754"/>
                  </a:lnTo>
                  <a:lnTo>
                    <a:pt x="157162" y="0"/>
                  </a:lnTo>
                  <a:lnTo>
                    <a:pt x="2119312" y="0"/>
                  </a:lnTo>
                  <a:lnTo>
                    <a:pt x="2157508" y="4711"/>
                  </a:lnTo>
                  <a:lnTo>
                    <a:pt x="2193399" y="18555"/>
                  </a:lnTo>
                  <a:lnTo>
                    <a:pt x="2224849" y="40705"/>
                  </a:lnTo>
                  <a:lnTo>
                    <a:pt x="2249987" y="69847"/>
                  </a:lnTo>
                  <a:lnTo>
                    <a:pt x="2267291" y="104224"/>
                  </a:lnTo>
                  <a:lnTo>
                    <a:pt x="2275720" y="141757"/>
                  </a:lnTo>
                  <a:lnTo>
                    <a:pt x="2276475" y="157162"/>
                  </a:lnTo>
                  <a:lnTo>
                    <a:pt x="2276475" y="900112"/>
                  </a:lnTo>
                  <a:lnTo>
                    <a:pt x="2271763" y="938309"/>
                  </a:lnTo>
                  <a:lnTo>
                    <a:pt x="2257918" y="974199"/>
                  </a:lnTo>
                  <a:lnTo>
                    <a:pt x="2235768" y="1005650"/>
                  </a:lnTo>
                  <a:lnTo>
                    <a:pt x="2206627" y="1030788"/>
                  </a:lnTo>
                  <a:lnTo>
                    <a:pt x="2172250" y="1048091"/>
                  </a:lnTo>
                  <a:lnTo>
                    <a:pt x="2134717" y="1056519"/>
                  </a:lnTo>
                  <a:lnTo>
                    <a:pt x="2119312" y="1057275"/>
                  </a:lnTo>
                  <a:close/>
                </a:path>
              </a:pathLst>
            </a:custGeom>
            <a:solidFill>
              <a:srgbClr val="6F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5762" y="3128962"/>
              <a:ext cx="2276475" cy="1057275"/>
            </a:xfrm>
            <a:custGeom>
              <a:avLst/>
              <a:gdLst/>
              <a:ahLst/>
              <a:cxnLst/>
              <a:rect l="l" t="t" r="r" b="b"/>
              <a:pathLst>
                <a:path w="2276475" h="1057275">
                  <a:moveTo>
                    <a:pt x="0" y="900112"/>
                  </a:moveTo>
                  <a:lnTo>
                    <a:pt x="0" y="157162"/>
                  </a:lnTo>
                  <a:lnTo>
                    <a:pt x="188" y="149441"/>
                  </a:lnTo>
                  <a:lnTo>
                    <a:pt x="6765" y="111540"/>
                  </a:lnTo>
                  <a:lnTo>
                    <a:pt x="22354" y="76372"/>
                  </a:lnTo>
                  <a:lnTo>
                    <a:pt x="46031" y="46031"/>
                  </a:lnTo>
                  <a:lnTo>
                    <a:pt x="76372" y="22354"/>
                  </a:lnTo>
                  <a:lnTo>
                    <a:pt x="111540" y="6765"/>
                  </a:lnTo>
                  <a:lnTo>
                    <a:pt x="149441" y="188"/>
                  </a:lnTo>
                  <a:lnTo>
                    <a:pt x="157162" y="0"/>
                  </a:lnTo>
                  <a:lnTo>
                    <a:pt x="2119312" y="0"/>
                  </a:lnTo>
                  <a:lnTo>
                    <a:pt x="2157508" y="4711"/>
                  </a:lnTo>
                  <a:lnTo>
                    <a:pt x="2193399" y="18555"/>
                  </a:lnTo>
                  <a:lnTo>
                    <a:pt x="2224849" y="40705"/>
                  </a:lnTo>
                  <a:lnTo>
                    <a:pt x="2249987" y="69847"/>
                  </a:lnTo>
                  <a:lnTo>
                    <a:pt x="2267291" y="104224"/>
                  </a:lnTo>
                  <a:lnTo>
                    <a:pt x="2275720" y="141757"/>
                  </a:lnTo>
                  <a:lnTo>
                    <a:pt x="2276475" y="157162"/>
                  </a:lnTo>
                  <a:lnTo>
                    <a:pt x="2276475" y="900112"/>
                  </a:lnTo>
                  <a:lnTo>
                    <a:pt x="2271763" y="938309"/>
                  </a:lnTo>
                  <a:lnTo>
                    <a:pt x="2257918" y="974199"/>
                  </a:lnTo>
                  <a:lnTo>
                    <a:pt x="2235768" y="1005650"/>
                  </a:lnTo>
                  <a:lnTo>
                    <a:pt x="2206627" y="1030788"/>
                  </a:lnTo>
                  <a:lnTo>
                    <a:pt x="2172250" y="1048091"/>
                  </a:lnTo>
                  <a:lnTo>
                    <a:pt x="2134717" y="1056519"/>
                  </a:lnTo>
                  <a:lnTo>
                    <a:pt x="2119312" y="1057275"/>
                  </a:lnTo>
                  <a:lnTo>
                    <a:pt x="157162" y="1057275"/>
                  </a:lnTo>
                  <a:lnTo>
                    <a:pt x="118965" y="1052563"/>
                  </a:lnTo>
                  <a:lnTo>
                    <a:pt x="83075" y="1038718"/>
                  </a:lnTo>
                  <a:lnTo>
                    <a:pt x="51624" y="1016569"/>
                  </a:lnTo>
                  <a:lnTo>
                    <a:pt x="26486" y="987427"/>
                  </a:lnTo>
                  <a:lnTo>
                    <a:pt x="9182" y="953050"/>
                  </a:lnTo>
                  <a:lnTo>
                    <a:pt x="754" y="915517"/>
                  </a:lnTo>
                  <a:lnTo>
                    <a:pt x="0" y="90011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23118" y="3206750"/>
            <a:ext cx="1421130" cy="83248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sz="3000" spc="-25" dirty="0">
                <a:solidFill>
                  <a:srgbClr val="FFFFFF"/>
                </a:solidFill>
                <a:latin typeface="Tahoma"/>
                <a:cs typeface="Tahoma"/>
              </a:rPr>
              <a:t>21K</a:t>
            </a:r>
            <a:endParaRPr sz="3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200" dirty="0">
                <a:solidFill>
                  <a:srgbClr val="E1C233"/>
                </a:solidFill>
                <a:latin typeface="Segoe UI"/>
                <a:cs typeface="Segoe UI"/>
              </a:rPr>
              <a:t>Sum of Aboard </a:t>
            </a:r>
            <a:r>
              <a:rPr sz="1200" spc="-20" dirty="0">
                <a:solidFill>
                  <a:srgbClr val="E1C233"/>
                </a:solidFill>
                <a:latin typeface="Segoe UI"/>
                <a:cs typeface="Segoe UI"/>
              </a:rPr>
              <a:t>Crew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1000" y="1905000"/>
            <a:ext cx="2286000" cy="1066800"/>
            <a:chOff x="381000" y="1905000"/>
            <a:chExt cx="2286000" cy="1066800"/>
          </a:xfrm>
        </p:grpSpPr>
        <p:sp>
          <p:nvSpPr>
            <p:cNvPr id="9" name="object 9"/>
            <p:cNvSpPr/>
            <p:nvPr/>
          </p:nvSpPr>
          <p:spPr>
            <a:xfrm>
              <a:off x="385762" y="1909762"/>
              <a:ext cx="2276475" cy="1057275"/>
            </a:xfrm>
            <a:custGeom>
              <a:avLst/>
              <a:gdLst/>
              <a:ahLst/>
              <a:cxnLst/>
              <a:rect l="l" t="t" r="r" b="b"/>
              <a:pathLst>
                <a:path w="2276475" h="1057275">
                  <a:moveTo>
                    <a:pt x="2119312" y="1057275"/>
                  </a:moveTo>
                  <a:lnTo>
                    <a:pt x="157162" y="1057275"/>
                  </a:lnTo>
                  <a:lnTo>
                    <a:pt x="149441" y="1057086"/>
                  </a:lnTo>
                  <a:lnTo>
                    <a:pt x="111540" y="1050509"/>
                  </a:lnTo>
                  <a:lnTo>
                    <a:pt x="76372" y="1034920"/>
                  </a:lnTo>
                  <a:lnTo>
                    <a:pt x="46031" y="1011243"/>
                  </a:lnTo>
                  <a:lnTo>
                    <a:pt x="22354" y="980902"/>
                  </a:lnTo>
                  <a:lnTo>
                    <a:pt x="6765" y="945734"/>
                  </a:lnTo>
                  <a:lnTo>
                    <a:pt x="188" y="907833"/>
                  </a:lnTo>
                  <a:lnTo>
                    <a:pt x="0" y="900112"/>
                  </a:lnTo>
                  <a:lnTo>
                    <a:pt x="0" y="157162"/>
                  </a:lnTo>
                  <a:lnTo>
                    <a:pt x="4711" y="118965"/>
                  </a:lnTo>
                  <a:lnTo>
                    <a:pt x="18555" y="83075"/>
                  </a:lnTo>
                  <a:lnTo>
                    <a:pt x="40705" y="51624"/>
                  </a:lnTo>
                  <a:lnTo>
                    <a:pt x="69847" y="26486"/>
                  </a:lnTo>
                  <a:lnTo>
                    <a:pt x="104224" y="9182"/>
                  </a:lnTo>
                  <a:lnTo>
                    <a:pt x="141757" y="754"/>
                  </a:lnTo>
                  <a:lnTo>
                    <a:pt x="157162" y="0"/>
                  </a:lnTo>
                  <a:lnTo>
                    <a:pt x="2119312" y="0"/>
                  </a:lnTo>
                  <a:lnTo>
                    <a:pt x="2157508" y="4711"/>
                  </a:lnTo>
                  <a:lnTo>
                    <a:pt x="2193399" y="18555"/>
                  </a:lnTo>
                  <a:lnTo>
                    <a:pt x="2224849" y="40705"/>
                  </a:lnTo>
                  <a:lnTo>
                    <a:pt x="2249987" y="69847"/>
                  </a:lnTo>
                  <a:lnTo>
                    <a:pt x="2267291" y="104224"/>
                  </a:lnTo>
                  <a:lnTo>
                    <a:pt x="2275720" y="141757"/>
                  </a:lnTo>
                  <a:lnTo>
                    <a:pt x="2276475" y="157162"/>
                  </a:lnTo>
                  <a:lnTo>
                    <a:pt x="2276475" y="900112"/>
                  </a:lnTo>
                  <a:lnTo>
                    <a:pt x="2271763" y="938309"/>
                  </a:lnTo>
                  <a:lnTo>
                    <a:pt x="2257918" y="974199"/>
                  </a:lnTo>
                  <a:lnTo>
                    <a:pt x="2235768" y="1005650"/>
                  </a:lnTo>
                  <a:lnTo>
                    <a:pt x="2206627" y="1030788"/>
                  </a:lnTo>
                  <a:lnTo>
                    <a:pt x="2172250" y="1048091"/>
                  </a:lnTo>
                  <a:lnTo>
                    <a:pt x="2134717" y="1056519"/>
                  </a:lnTo>
                  <a:lnTo>
                    <a:pt x="2119312" y="1057275"/>
                  </a:lnTo>
                  <a:close/>
                </a:path>
              </a:pathLst>
            </a:custGeom>
            <a:solidFill>
              <a:srgbClr val="6F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5762" y="1909762"/>
              <a:ext cx="2276475" cy="1057275"/>
            </a:xfrm>
            <a:custGeom>
              <a:avLst/>
              <a:gdLst/>
              <a:ahLst/>
              <a:cxnLst/>
              <a:rect l="l" t="t" r="r" b="b"/>
              <a:pathLst>
                <a:path w="2276475" h="1057275">
                  <a:moveTo>
                    <a:pt x="0" y="900112"/>
                  </a:moveTo>
                  <a:lnTo>
                    <a:pt x="0" y="157162"/>
                  </a:lnTo>
                  <a:lnTo>
                    <a:pt x="188" y="149441"/>
                  </a:lnTo>
                  <a:lnTo>
                    <a:pt x="6765" y="111540"/>
                  </a:lnTo>
                  <a:lnTo>
                    <a:pt x="22354" y="76372"/>
                  </a:lnTo>
                  <a:lnTo>
                    <a:pt x="46031" y="46031"/>
                  </a:lnTo>
                  <a:lnTo>
                    <a:pt x="76372" y="22354"/>
                  </a:lnTo>
                  <a:lnTo>
                    <a:pt x="111540" y="6765"/>
                  </a:lnTo>
                  <a:lnTo>
                    <a:pt x="149441" y="188"/>
                  </a:lnTo>
                  <a:lnTo>
                    <a:pt x="157162" y="0"/>
                  </a:lnTo>
                  <a:lnTo>
                    <a:pt x="2119312" y="0"/>
                  </a:lnTo>
                  <a:lnTo>
                    <a:pt x="2157508" y="4711"/>
                  </a:lnTo>
                  <a:lnTo>
                    <a:pt x="2193399" y="18555"/>
                  </a:lnTo>
                  <a:lnTo>
                    <a:pt x="2224849" y="40705"/>
                  </a:lnTo>
                  <a:lnTo>
                    <a:pt x="2249987" y="69847"/>
                  </a:lnTo>
                  <a:lnTo>
                    <a:pt x="2267291" y="104224"/>
                  </a:lnTo>
                  <a:lnTo>
                    <a:pt x="2275720" y="141757"/>
                  </a:lnTo>
                  <a:lnTo>
                    <a:pt x="2276475" y="157162"/>
                  </a:lnTo>
                  <a:lnTo>
                    <a:pt x="2276475" y="900112"/>
                  </a:lnTo>
                  <a:lnTo>
                    <a:pt x="2271763" y="938309"/>
                  </a:lnTo>
                  <a:lnTo>
                    <a:pt x="2257918" y="974199"/>
                  </a:lnTo>
                  <a:lnTo>
                    <a:pt x="2235768" y="1005650"/>
                  </a:lnTo>
                  <a:lnTo>
                    <a:pt x="2206627" y="1030788"/>
                  </a:lnTo>
                  <a:lnTo>
                    <a:pt x="2172250" y="1048091"/>
                  </a:lnTo>
                  <a:lnTo>
                    <a:pt x="2134717" y="1056519"/>
                  </a:lnTo>
                  <a:lnTo>
                    <a:pt x="2119312" y="1057275"/>
                  </a:lnTo>
                  <a:lnTo>
                    <a:pt x="157162" y="1057275"/>
                  </a:lnTo>
                  <a:lnTo>
                    <a:pt x="118965" y="1052563"/>
                  </a:lnTo>
                  <a:lnTo>
                    <a:pt x="83075" y="1038718"/>
                  </a:lnTo>
                  <a:lnTo>
                    <a:pt x="51624" y="1016569"/>
                  </a:lnTo>
                  <a:lnTo>
                    <a:pt x="26486" y="987427"/>
                  </a:lnTo>
                  <a:lnTo>
                    <a:pt x="9182" y="953050"/>
                  </a:lnTo>
                  <a:lnTo>
                    <a:pt x="754" y="915517"/>
                  </a:lnTo>
                  <a:lnTo>
                    <a:pt x="0" y="90011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22796" y="1987550"/>
            <a:ext cx="1821814" cy="83248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129K</a:t>
            </a:r>
            <a:endParaRPr sz="3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200" dirty="0">
                <a:solidFill>
                  <a:srgbClr val="E1C233"/>
                </a:solidFill>
                <a:latin typeface="Segoe UI"/>
                <a:cs typeface="Segoe UI"/>
              </a:rPr>
              <a:t>Sum of Aboard </a:t>
            </a:r>
            <a:r>
              <a:rPr sz="1200" spc="-10" dirty="0">
                <a:solidFill>
                  <a:srgbClr val="E1C233"/>
                </a:solidFill>
                <a:latin typeface="Segoe UI"/>
                <a:cs typeface="Segoe UI"/>
              </a:rPr>
              <a:t>Passangers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1000" y="381000"/>
            <a:ext cx="2286000" cy="13716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368550" y="463550"/>
            <a:ext cx="139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0" dirty="0">
                <a:solidFill>
                  <a:srgbClr val="605D5C"/>
                </a:solidFill>
                <a:latin typeface="Arial MT"/>
                <a:cs typeface="Arial MT"/>
              </a:rPr>
              <a:t>V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4350" y="622922"/>
            <a:ext cx="1878964" cy="87312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20"/>
              </a:spcBef>
            </a:pPr>
            <a:r>
              <a:rPr sz="1400" spc="-50" dirty="0">
                <a:solidFill>
                  <a:srgbClr val="787774"/>
                </a:solidFill>
                <a:latin typeface="Arial MT"/>
                <a:cs typeface="Arial MT"/>
              </a:rPr>
              <a:t>☐</a:t>
            </a:r>
            <a:endParaRPr sz="1400">
              <a:latin typeface="Arial MT"/>
              <a:cs typeface="Arial MT"/>
            </a:endParaRPr>
          </a:p>
          <a:p>
            <a:pPr marL="291465" indent="-253365">
              <a:lnSpc>
                <a:spcPct val="100000"/>
              </a:lnSpc>
              <a:spcBef>
                <a:spcPts val="420"/>
              </a:spcBef>
              <a:buClr>
                <a:srgbClr val="787774"/>
              </a:buClr>
              <a:buFont typeface="Arial MT"/>
              <a:buChar char="☐"/>
              <a:tabLst>
                <a:tab pos="291465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: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Comox-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Port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Hardy</a:t>
            </a:r>
            <a:endParaRPr sz="1400">
              <a:latin typeface="Segoe UI"/>
              <a:cs typeface="Segoe UI"/>
            </a:endParaRPr>
          </a:p>
          <a:p>
            <a:pPr marL="291465" indent="-253365">
              <a:lnSpc>
                <a:spcPct val="100000"/>
              </a:lnSpc>
              <a:spcBef>
                <a:spcPts val="795"/>
              </a:spcBef>
              <a:buClr>
                <a:srgbClr val="787774"/>
              </a:buClr>
              <a:buFont typeface="Arial MT"/>
              <a:buChar char="☐"/>
              <a:tabLst>
                <a:tab pos="291465" algn="l"/>
              </a:tabLst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14099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71800" y="533400"/>
            <a:ext cx="9144000" cy="60960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2971800" y="1295400"/>
            <a:ext cx="4876800" cy="2895600"/>
            <a:chOff x="2971800" y="1295400"/>
            <a:chExt cx="4876800" cy="2895600"/>
          </a:xfrm>
        </p:grpSpPr>
        <p:sp>
          <p:nvSpPr>
            <p:cNvPr id="17" name="object 17"/>
            <p:cNvSpPr/>
            <p:nvPr/>
          </p:nvSpPr>
          <p:spPr>
            <a:xfrm>
              <a:off x="2971800" y="1295400"/>
              <a:ext cx="4876800" cy="2895600"/>
            </a:xfrm>
            <a:custGeom>
              <a:avLst/>
              <a:gdLst/>
              <a:ahLst/>
              <a:cxnLst/>
              <a:rect l="l" t="t" r="r" b="b"/>
              <a:pathLst>
                <a:path w="4876800" h="2895600">
                  <a:moveTo>
                    <a:pt x="4876800" y="2895600"/>
                  </a:moveTo>
                  <a:lnTo>
                    <a:pt x="0" y="2895600"/>
                  </a:lnTo>
                  <a:lnTo>
                    <a:pt x="0" y="0"/>
                  </a:lnTo>
                  <a:lnTo>
                    <a:pt x="4876800" y="0"/>
                  </a:lnTo>
                  <a:lnTo>
                    <a:pt x="4876800" y="2895600"/>
                  </a:lnTo>
                  <a:close/>
                </a:path>
              </a:pathLst>
            </a:custGeom>
            <a:solidFill>
              <a:srgbClr val="6F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4131" y="1333421"/>
              <a:ext cx="1675442" cy="17350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722084" y="3797282"/>
            <a:ext cx="168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E7D066"/>
                </a:solidFill>
                <a:latin typeface="Segoe UI"/>
                <a:cs typeface="Segoe UI"/>
              </a:rPr>
              <a:t>2K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02244" y="3797282"/>
            <a:ext cx="168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E7D066"/>
                </a:solidFill>
                <a:latin typeface="Segoe UI"/>
                <a:cs typeface="Segoe UI"/>
              </a:rPr>
              <a:t>4K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043163" y="1710007"/>
            <a:ext cx="4502150" cy="2407920"/>
            <a:chOff x="3043163" y="1710007"/>
            <a:chExt cx="4502150" cy="240792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4180" y="4014713"/>
              <a:ext cx="1019614" cy="1032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43163" y="2464891"/>
              <a:ext cx="130150" cy="48688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514850" y="1710016"/>
              <a:ext cx="3030220" cy="1987550"/>
            </a:xfrm>
            <a:custGeom>
              <a:avLst/>
              <a:gdLst/>
              <a:ahLst/>
              <a:cxnLst/>
              <a:rect l="l" t="t" r="r" b="b"/>
              <a:pathLst>
                <a:path w="3030220" h="1987550">
                  <a:moveTo>
                    <a:pt x="516534" y="1827720"/>
                  </a:moveTo>
                  <a:lnTo>
                    <a:pt x="0" y="1827720"/>
                  </a:lnTo>
                  <a:lnTo>
                    <a:pt x="0" y="1987169"/>
                  </a:lnTo>
                  <a:lnTo>
                    <a:pt x="516534" y="1987169"/>
                  </a:lnTo>
                  <a:lnTo>
                    <a:pt x="516534" y="1827720"/>
                  </a:lnTo>
                  <a:close/>
                </a:path>
                <a:path w="3030220" h="1987550">
                  <a:moveTo>
                    <a:pt x="532536" y="1624634"/>
                  </a:moveTo>
                  <a:lnTo>
                    <a:pt x="0" y="1624634"/>
                  </a:lnTo>
                  <a:lnTo>
                    <a:pt x="0" y="1784096"/>
                  </a:lnTo>
                  <a:lnTo>
                    <a:pt x="532536" y="1784096"/>
                  </a:lnTo>
                  <a:lnTo>
                    <a:pt x="532536" y="1624634"/>
                  </a:lnTo>
                  <a:close/>
                </a:path>
                <a:path w="3030220" h="1987550">
                  <a:moveTo>
                    <a:pt x="570306" y="1421561"/>
                  </a:moveTo>
                  <a:lnTo>
                    <a:pt x="0" y="1421561"/>
                  </a:lnTo>
                  <a:lnTo>
                    <a:pt x="0" y="1581010"/>
                  </a:lnTo>
                  <a:lnTo>
                    <a:pt x="570306" y="1581010"/>
                  </a:lnTo>
                  <a:lnTo>
                    <a:pt x="570306" y="1421561"/>
                  </a:lnTo>
                  <a:close/>
                </a:path>
                <a:path w="3030220" h="1987550">
                  <a:moveTo>
                    <a:pt x="588225" y="1218476"/>
                  </a:moveTo>
                  <a:lnTo>
                    <a:pt x="0" y="1218476"/>
                  </a:lnTo>
                  <a:lnTo>
                    <a:pt x="0" y="1377937"/>
                  </a:lnTo>
                  <a:lnTo>
                    <a:pt x="588225" y="1377937"/>
                  </a:lnTo>
                  <a:lnTo>
                    <a:pt x="588225" y="1218476"/>
                  </a:lnTo>
                  <a:close/>
                </a:path>
                <a:path w="3030220" h="1987550">
                  <a:moveTo>
                    <a:pt x="609993" y="1015403"/>
                  </a:moveTo>
                  <a:lnTo>
                    <a:pt x="0" y="1015403"/>
                  </a:lnTo>
                  <a:lnTo>
                    <a:pt x="0" y="1174851"/>
                  </a:lnTo>
                  <a:lnTo>
                    <a:pt x="609993" y="1174851"/>
                  </a:lnTo>
                  <a:lnTo>
                    <a:pt x="609993" y="1015403"/>
                  </a:lnTo>
                  <a:close/>
                </a:path>
                <a:path w="3030220" h="1987550">
                  <a:moveTo>
                    <a:pt x="645198" y="812317"/>
                  </a:moveTo>
                  <a:lnTo>
                    <a:pt x="0" y="812317"/>
                  </a:lnTo>
                  <a:lnTo>
                    <a:pt x="0" y="971778"/>
                  </a:lnTo>
                  <a:lnTo>
                    <a:pt x="645198" y="971778"/>
                  </a:lnTo>
                  <a:lnTo>
                    <a:pt x="645198" y="812317"/>
                  </a:lnTo>
                  <a:close/>
                </a:path>
                <a:path w="3030220" h="1987550">
                  <a:moveTo>
                    <a:pt x="672719" y="609231"/>
                  </a:moveTo>
                  <a:lnTo>
                    <a:pt x="0" y="609231"/>
                  </a:lnTo>
                  <a:lnTo>
                    <a:pt x="0" y="768692"/>
                  </a:lnTo>
                  <a:lnTo>
                    <a:pt x="672719" y="768692"/>
                  </a:lnTo>
                  <a:lnTo>
                    <a:pt x="672719" y="609231"/>
                  </a:lnTo>
                  <a:close/>
                </a:path>
                <a:path w="3030220" h="1987550">
                  <a:moveTo>
                    <a:pt x="677202" y="406158"/>
                  </a:moveTo>
                  <a:lnTo>
                    <a:pt x="0" y="406158"/>
                  </a:lnTo>
                  <a:lnTo>
                    <a:pt x="0" y="565607"/>
                  </a:lnTo>
                  <a:lnTo>
                    <a:pt x="677202" y="565607"/>
                  </a:lnTo>
                  <a:lnTo>
                    <a:pt x="677202" y="406158"/>
                  </a:lnTo>
                  <a:close/>
                </a:path>
                <a:path w="3030220" h="1987550">
                  <a:moveTo>
                    <a:pt x="784098" y="203073"/>
                  </a:moveTo>
                  <a:lnTo>
                    <a:pt x="0" y="203073"/>
                  </a:lnTo>
                  <a:lnTo>
                    <a:pt x="0" y="362534"/>
                  </a:lnTo>
                  <a:lnTo>
                    <a:pt x="784098" y="362534"/>
                  </a:lnTo>
                  <a:lnTo>
                    <a:pt x="784098" y="203073"/>
                  </a:lnTo>
                  <a:close/>
                </a:path>
                <a:path w="3030220" h="1987550">
                  <a:moveTo>
                    <a:pt x="3030131" y="0"/>
                  </a:moveTo>
                  <a:lnTo>
                    <a:pt x="0" y="0"/>
                  </a:lnTo>
                  <a:lnTo>
                    <a:pt x="0" y="159448"/>
                  </a:lnTo>
                  <a:lnTo>
                    <a:pt x="3030131" y="159448"/>
                  </a:lnTo>
                  <a:lnTo>
                    <a:pt x="3030131" y="0"/>
                  </a:lnTo>
                  <a:close/>
                </a:path>
              </a:pathLst>
            </a:custGeom>
            <a:solidFill>
              <a:srgbClr val="E1C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355776" y="1636849"/>
            <a:ext cx="1484630" cy="2338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9554" marR="5080" indent="85725" algn="r">
              <a:lnSpc>
                <a:spcPct val="148100"/>
              </a:lnSpc>
              <a:spcBef>
                <a:spcPts val="100"/>
              </a:spcBef>
              <a:tabLst>
                <a:tab pos="1130935" algn="l"/>
                <a:tab pos="1209040" algn="l"/>
                <a:tab pos="1235075" algn="l"/>
              </a:tabLst>
            </a:pP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Douglas</a:t>
            </a:r>
            <a:r>
              <a:rPr sz="900" b="1" spc="-35" dirty="0">
                <a:solidFill>
                  <a:srgbClr val="E7D066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DC-</a:t>
            </a:r>
            <a:r>
              <a:rPr sz="900" b="1" spc="-50" dirty="0">
                <a:solidFill>
                  <a:srgbClr val="E7D066"/>
                </a:solidFill>
                <a:latin typeface="Segoe UI"/>
                <a:cs typeface="Segoe UI"/>
              </a:rPr>
              <a:t>3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			</a:t>
            </a:r>
            <a:r>
              <a:rPr sz="900" b="1" spc="-20" dirty="0">
                <a:solidFill>
                  <a:srgbClr val="FFFFFF"/>
                </a:solidFill>
                <a:latin typeface="Segoe UI"/>
                <a:cs typeface="Segoe UI"/>
              </a:rPr>
              <a:t>4.7K 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Antonov</a:t>
            </a:r>
            <a:r>
              <a:rPr sz="900" b="1" spc="-45" dirty="0">
                <a:solidFill>
                  <a:srgbClr val="E7D066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An-</a:t>
            </a:r>
            <a:r>
              <a:rPr sz="900" b="1" spc="-25" dirty="0">
                <a:solidFill>
                  <a:srgbClr val="E7D066"/>
                </a:solidFill>
                <a:latin typeface="Segoe UI"/>
                <a:cs typeface="Segoe UI"/>
              </a:rPr>
              <a:t>26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			</a:t>
            </a:r>
            <a:r>
              <a:rPr sz="900" b="1" spc="-20" dirty="0">
                <a:solidFill>
                  <a:srgbClr val="FFFFFF"/>
                </a:solidFill>
                <a:latin typeface="Segoe UI"/>
                <a:cs typeface="Segoe UI"/>
              </a:rPr>
              <a:t>1.2K 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Douglas</a:t>
            </a:r>
            <a:r>
              <a:rPr sz="900" b="1" spc="-35" dirty="0">
                <a:solidFill>
                  <a:srgbClr val="E7D066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C-</a:t>
            </a:r>
            <a:r>
              <a:rPr sz="900" b="1" spc="-25" dirty="0">
                <a:solidFill>
                  <a:srgbClr val="E7D066"/>
                </a:solidFill>
                <a:latin typeface="Segoe UI"/>
                <a:cs typeface="Segoe UI"/>
              </a:rPr>
              <a:t>47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	</a:t>
            </a:r>
            <a:r>
              <a:rPr sz="900" b="1" spc="-20" dirty="0">
                <a:solidFill>
                  <a:srgbClr val="FFFFFF"/>
                </a:solidFill>
                <a:latin typeface="Segoe UI"/>
                <a:cs typeface="Segoe UI"/>
              </a:rPr>
              <a:t>1.1K 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Douglas</a:t>
            </a:r>
            <a:r>
              <a:rPr sz="900" b="1" spc="-35" dirty="0">
                <a:solidFill>
                  <a:srgbClr val="E7D066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DC-</a:t>
            </a:r>
            <a:r>
              <a:rPr sz="900" b="1" spc="-25" dirty="0">
                <a:solidFill>
                  <a:srgbClr val="E7D066"/>
                </a:solidFill>
                <a:latin typeface="Segoe UI"/>
                <a:cs typeface="Segoe UI"/>
              </a:rPr>
              <a:t>6B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		</a:t>
            </a:r>
            <a:r>
              <a:rPr sz="900" b="1" spc="-155" dirty="0">
                <a:solidFill>
                  <a:srgbClr val="E7D066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FFFFFF"/>
                </a:solidFill>
                <a:latin typeface="Segoe UI"/>
                <a:cs typeface="Segoe UI"/>
              </a:rPr>
              <a:t>1.1K 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Ilyushin</a:t>
            </a:r>
            <a:r>
              <a:rPr sz="900" b="1" spc="-35" dirty="0">
                <a:solidFill>
                  <a:srgbClr val="E7D066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IL-</a:t>
            </a:r>
            <a:r>
              <a:rPr sz="900" b="1" spc="-25" dirty="0">
                <a:solidFill>
                  <a:srgbClr val="E7D066"/>
                </a:solidFill>
                <a:latin typeface="Segoe UI"/>
                <a:cs typeface="Segoe UI"/>
              </a:rPr>
              <a:t>18B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		</a:t>
            </a:r>
            <a:r>
              <a:rPr sz="900" b="1" spc="-20" dirty="0">
                <a:solidFill>
                  <a:srgbClr val="FFFFFF"/>
                </a:solidFill>
                <a:latin typeface="Segoe UI"/>
                <a:cs typeface="Segoe UI"/>
              </a:rPr>
              <a:t>1.0K</a:t>
            </a:r>
            <a:endParaRPr sz="900">
              <a:latin typeface="Segoe UI"/>
              <a:cs typeface="Segoe UI"/>
            </a:endParaRPr>
          </a:p>
          <a:p>
            <a:pPr marL="113664" marR="5080" indent="-86995" algn="r">
              <a:lnSpc>
                <a:spcPct val="148100"/>
              </a:lnSpc>
              <a:tabLst>
                <a:tab pos="1012825" algn="l"/>
                <a:tab pos="1235075" algn="l"/>
              </a:tabLst>
            </a:pP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McDonnell</a:t>
            </a:r>
            <a:r>
              <a:rPr sz="900" b="1" spc="-50" dirty="0">
                <a:solidFill>
                  <a:srgbClr val="E7D066"/>
                </a:solidFill>
                <a:latin typeface="Segoe UI"/>
                <a:cs typeface="Segoe UI"/>
              </a:rPr>
              <a:t> </a:t>
            </a:r>
            <a:r>
              <a:rPr sz="900" b="1" spc="-10" dirty="0">
                <a:solidFill>
                  <a:srgbClr val="E7D066"/>
                </a:solidFill>
                <a:latin typeface="Segoe UI"/>
                <a:cs typeface="Segoe UI"/>
              </a:rPr>
              <a:t>Dougl…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	</a:t>
            </a:r>
            <a:r>
              <a:rPr sz="900" b="1" spc="-20" dirty="0">
                <a:solidFill>
                  <a:srgbClr val="FFFFFF"/>
                </a:solidFill>
                <a:latin typeface="Segoe UI"/>
                <a:cs typeface="Segoe UI"/>
              </a:rPr>
              <a:t>1.0K </a:t>
            </a:r>
            <a:r>
              <a:rPr sz="900" b="1" spc="-10" dirty="0">
                <a:solidFill>
                  <a:srgbClr val="E7D066"/>
                </a:solidFill>
                <a:latin typeface="Segoe UI"/>
                <a:cs typeface="Segoe UI"/>
              </a:rPr>
              <a:t>Tupolev</a:t>
            </a:r>
            <a:r>
              <a:rPr sz="900" b="1" spc="-25" dirty="0">
                <a:solidFill>
                  <a:srgbClr val="E7D066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TU-</a:t>
            </a:r>
            <a:r>
              <a:rPr sz="900" b="1" spc="-20" dirty="0">
                <a:solidFill>
                  <a:srgbClr val="E7D066"/>
                </a:solidFill>
                <a:latin typeface="Segoe UI"/>
                <a:cs typeface="Segoe UI"/>
              </a:rPr>
              <a:t>154M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	</a:t>
            </a:r>
            <a:r>
              <a:rPr sz="900" b="1" spc="-20" dirty="0">
                <a:solidFill>
                  <a:srgbClr val="FFFFFF"/>
                </a:solidFill>
                <a:latin typeface="Segoe UI"/>
                <a:cs typeface="Segoe UI"/>
              </a:rPr>
              <a:t>0.9K 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Douglas</a:t>
            </a:r>
            <a:r>
              <a:rPr sz="900" b="1" spc="-35" dirty="0">
                <a:solidFill>
                  <a:srgbClr val="E7D066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DC-</a:t>
            </a:r>
            <a:r>
              <a:rPr sz="900" b="1" spc="-50" dirty="0">
                <a:solidFill>
                  <a:srgbClr val="E7D066"/>
                </a:solidFill>
                <a:latin typeface="Segoe UI"/>
                <a:cs typeface="Segoe UI"/>
              </a:rPr>
              <a:t>4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	</a:t>
            </a:r>
            <a:r>
              <a:rPr sz="900" b="1" spc="-20" dirty="0">
                <a:solidFill>
                  <a:srgbClr val="FFFFFF"/>
                </a:solidFill>
                <a:latin typeface="Segoe UI"/>
                <a:cs typeface="Segoe UI"/>
              </a:rPr>
              <a:t>0.9K</a:t>
            </a:r>
            <a:endParaRPr sz="900">
              <a:latin typeface="Segoe UI"/>
              <a:cs typeface="Segoe UI"/>
            </a:endParaRPr>
          </a:p>
          <a:p>
            <a:pPr marL="142875" marR="5080" indent="-143510" algn="r">
              <a:lnSpc>
                <a:spcPct val="148100"/>
              </a:lnSpc>
              <a:tabLst>
                <a:tab pos="1235075" algn="l"/>
              </a:tabLst>
            </a:pP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de</a:t>
            </a:r>
            <a:r>
              <a:rPr sz="900" b="1" spc="-10" dirty="0">
                <a:solidFill>
                  <a:srgbClr val="E7D066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Havilland</a:t>
            </a:r>
            <a:r>
              <a:rPr sz="900" b="1" spc="-5" dirty="0">
                <a:solidFill>
                  <a:srgbClr val="E7D066"/>
                </a:solidFill>
                <a:latin typeface="Segoe UI"/>
                <a:cs typeface="Segoe UI"/>
              </a:rPr>
              <a:t> </a:t>
            </a:r>
            <a:r>
              <a:rPr sz="900" b="1" spc="-10" dirty="0">
                <a:solidFill>
                  <a:srgbClr val="E7D066"/>
                </a:solidFill>
                <a:latin typeface="Segoe UI"/>
                <a:cs typeface="Segoe UI"/>
              </a:rPr>
              <a:t>Cana…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	</a:t>
            </a:r>
            <a:r>
              <a:rPr sz="900" b="1" spc="-20" dirty="0">
                <a:solidFill>
                  <a:srgbClr val="FFFFFF"/>
                </a:solidFill>
                <a:latin typeface="Segoe UI"/>
                <a:cs typeface="Segoe UI"/>
              </a:rPr>
              <a:t>0.8K </a:t>
            </a:r>
            <a:r>
              <a:rPr sz="900" b="1" spc="-10" dirty="0">
                <a:solidFill>
                  <a:srgbClr val="E7D066"/>
                </a:solidFill>
                <a:latin typeface="Segoe UI"/>
                <a:cs typeface="Segoe UI"/>
              </a:rPr>
              <a:t>Tupolev</a:t>
            </a:r>
            <a:r>
              <a:rPr sz="900" b="1" spc="-25" dirty="0">
                <a:solidFill>
                  <a:srgbClr val="E7D066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TU-</a:t>
            </a:r>
            <a:r>
              <a:rPr sz="900" b="1" spc="-20" dirty="0">
                <a:solidFill>
                  <a:srgbClr val="E7D066"/>
                </a:solidFill>
                <a:latin typeface="Segoe UI"/>
                <a:cs typeface="Segoe UI"/>
              </a:rPr>
              <a:t>134A</a:t>
            </a:r>
            <a:r>
              <a:rPr sz="900" b="1" dirty="0">
                <a:solidFill>
                  <a:srgbClr val="E7D066"/>
                </a:solidFill>
                <a:latin typeface="Segoe UI"/>
                <a:cs typeface="Segoe UI"/>
              </a:rPr>
              <a:t>	</a:t>
            </a:r>
            <a:r>
              <a:rPr sz="900" b="1" spc="-20" dirty="0">
                <a:solidFill>
                  <a:srgbClr val="FFFFFF"/>
                </a:solidFill>
                <a:latin typeface="Segoe UI"/>
                <a:cs typeface="Segoe UI"/>
              </a:rPr>
              <a:t>0.8K</a:t>
            </a:r>
            <a:endParaRPr sz="900">
              <a:latin typeface="Segoe UI"/>
              <a:cs typeface="Segoe UI"/>
            </a:endParaRPr>
          </a:p>
          <a:p>
            <a:pPr marR="234950" algn="r">
              <a:lnSpc>
                <a:spcPct val="100000"/>
              </a:lnSpc>
              <a:spcBef>
                <a:spcPts val="1020"/>
              </a:spcBef>
            </a:pPr>
            <a:r>
              <a:rPr sz="1000" b="1" spc="-25" dirty="0">
                <a:solidFill>
                  <a:srgbClr val="E7D066"/>
                </a:solidFill>
                <a:latin typeface="Segoe UI"/>
                <a:cs typeface="Segoe UI"/>
              </a:rPr>
              <a:t>0K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28600" y="4343400"/>
            <a:ext cx="5791200" cy="2590800"/>
            <a:chOff x="228600" y="4343400"/>
            <a:chExt cx="5791200" cy="2590800"/>
          </a:xfrm>
        </p:grpSpPr>
        <p:sp>
          <p:nvSpPr>
            <p:cNvPr id="27" name="object 27"/>
            <p:cNvSpPr/>
            <p:nvPr/>
          </p:nvSpPr>
          <p:spPr>
            <a:xfrm>
              <a:off x="228600" y="4343400"/>
              <a:ext cx="5791200" cy="2590800"/>
            </a:xfrm>
            <a:custGeom>
              <a:avLst/>
              <a:gdLst/>
              <a:ahLst/>
              <a:cxnLst/>
              <a:rect l="l" t="t" r="r" b="b"/>
              <a:pathLst>
                <a:path w="5791200" h="2590800">
                  <a:moveTo>
                    <a:pt x="5791200" y="2590800"/>
                  </a:moveTo>
                  <a:lnTo>
                    <a:pt x="0" y="2590800"/>
                  </a:lnTo>
                  <a:lnTo>
                    <a:pt x="0" y="0"/>
                  </a:lnTo>
                  <a:lnTo>
                    <a:pt x="5791200" y="0"/>
                  </a:lnTo>
                  <a:lnTo>
                    <a:pt x="5791200" y="2590800"/>
                  </a:lnTo>
                  <a:close/>
                </a:path>
              </a:pathLst>
            </a:custGeom>
            <a:solidFill>
              <a:srgbClr val="6F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03572" y="4381421"/>
              <a:ext cx="2251343" cy="173506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49324" y="6420973"/>
            <a:ext cx="168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E7D066"/>
                </a:solidFill>
                <a:latin typeface="Segoe UI"/>
                <a:cs typeface="Segoe UI"/>
              </a:rPr>
              <a:t>0K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9324" y="5966154"/>
            <a:ext cx="168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E7D066"/>
                </a:solidFill>
                <a:latin typeface="Segoe UI"/>
                <a:cs typeface="Segoe UI"/>
              </a:rPr>
              <a:t>5K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6250" y="5511335"/>
            <a:ext cx="2413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E7D066"/>
                </a:solidFill>
                <a:latin typeface="Segoe UI"/>
                <a:cs typeface="Segoe UI"/>
              </a:rPr>
              <a:t>10K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76250" y="5056516"/>
            <a:ext cx="2413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E7D066"/>
                </a:solidFill>
                <a:latin typeface="Segoe UI"/>
                <a:cs typeface="Segoe UI"/>
              </a:rPr>
              <a:t>15K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6250" y="4601698"/>
            <a:ext cx="2413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E7D066"/>
                </a:solidFill>
                <a:latin typeface="Segoe UI"/>
                <a:cs typeface="Segoe UI"/>
              </a:rPr>
              <a:t>20K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916212" y="6757913"/>
            <a:ext cx="909657" cy="103212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268595" y="5080645"/>
            <a:ext cx="177800" cy="10496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spc="-80" dirty="0">
                <a:solidFill>
                  <a:srgbClr val="E7D066"/>
                </a:solidFill>
                <a:latin typeface="Tahoma"/>
                <a:cs typeface="Tahoma"/>
              </a:rPr>
              <a:t>Sum </a:t>
            </a:r>
            <a:r>
              <a:rPr sz="1200" spc="-75" dirty="0">
                <a:solidFill>
                  <a:srgbClr val="E7D066"/>
                </a:solidFill>
                <a:latin typeface="Tahoma"/>
                <a:cs typeface="Tahoma"/>
              </a:rPr>
              <a:t>of</a:t>
            </a:r>
            <a:r>
              <a:rPr sz="1200" spc="-80" dirty="0">
                <a:solidFill>
                  <a:srgbClr val="E7D066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E7D066"/>
                </a:solidFill>
                <a:latin typeface="Tahoma"/>
                <a:cs typeface="Tahoma"/>
              </a:rPr>
              <a:t>Fatalities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2279" y="6540482"/>
            <a:ext cx="863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50" dirty="0">
                <a:solidFill>
                  <a:srgbClr val="E7D066"/>
                </a:solidFill>
                <a:latin typeface="Segoe UI"/>
                <a:cs typeface="Segoe UI"/>
              </a:rPr>
              <a:t>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84911" y="6540482"/>
            <a:ext cx="1593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E7D066"/>
                </a:solidFill>
                <a:latin typeface="Segoe UI"/>
                <a:cs typeface="Segoe UI"/>
              </a:rPr>
              <a:t>10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03396" y="6540482"/>
            <a:ext cx="1593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E7D066"/>
                </a:solidFill>
                <a:latin typeface="Segoe UI"/>
                <a:cs typeface="Segoe UI"/>
              </a:rPr>
              <a:t>30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12639" y="6540482"/>
            <a:ext cx="1593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E7D066"/>
                </a:solidFill>
                <a:latin typeface="Segoe UI"/>
                <a:cs typeface="Segoe UI"/>
              </a:rPr>
              <a:t>40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821883" y="6540482"/>
            <a:ext cx="1593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E7D066"/>
                </a:solidFill>
                <a:latin typeface="Segoe UI"/>
                <a:cs typeface="Segoe UI"/>
              </a:rPr>
              <a:t>50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03605" y="5189854"/>
            <a:ext cx="4723765" cy="1325880"/>
          </a:xfrm>
          <a:custGeom>
            <a:avLst/>
            <a:gdLst/>
            <a:ahLst/>
            <a:cxnLst/>
            <a:rect l="l" t="t" r="r" b="b"/>
            <a:pathLst>
              <a:path w="4723765" h="1325879">
                <a:moveTo>
                  <a:pt x="80733" y="731989"/>
                </a:moveTo>
                <a:lnTo>
                  <a:pt x="0" y="731989"/>
                </a:lnTo>
                <a:lnTo>
                  <a:pt x="0" y="1325257"/>
                </a:lnTo>
                <a:lnTo>
                  <a:pt x="80733" y="1325257"/>
                </a:lnTo>
                <a:lnTo>
                  <a:pt x="80733" y="731989"/>
                </a:lnTo>
                <a:close/>
              </a:path>
              <a:path w="4723765" h="1325879">
                <a:moveTo>
                  <a:pt x="181660" y="924648"/>
                </a:moveTo>
                <a:lnTo>
                  <a:pt x="100926" y="924648"/>
                </a:lnTo>
                <a:lnTo>
                  <a:pt x="100926" y="1325257"/>
                </a:lnTo>
                <a:lnTo>
                  <a:pt x="181660" y="1325257"/>
                </a:lnTo>
                <a:lnTo>
                  <a:pt x="181660" y="924648"/>
                </a:lnTo>
                <a:close/>
              </a:path>
              <a:path w="4723765" h="1325879">
                <a:moveTo>
                  <a:pt x="282587" y="561340"/>
                </a:moveTo>
                <a:lnTo>
                  <a:pt x="201853" y="561340"/>
                </a:lnTo>
                <a:lnTo>
                  <a:pt x="201853" y="1325257"/>
                </a:lnTo>
                <a:lnTo>
                  <a:pt x="282587" y="1325257"/>
                </a:lnTo>
                <a:lnTo>
                  <a:pt x="282587" y="561340"/>
                </a:lnTo>
                <a:close/>
              </a:path>
              <a:path w="4723765" h="1325879">
                <a:moveTo>
                  <a:pt x="383514" y="180835"/>
                </a:moveTo>
                <a:lnTo>
                  <a:pt x="302768" y="180835"/>
                </a:lnTo>
                <a:lnTo>
                  <a:pt x="302768" y="1325257"/>
                </a:lnTo>
                <a:lnTo>
                  <a:pt x="383514" y="1325257"/>
                </a:lnTo>
                <a:lnTo>
                  <a:pt x="383514" y="180835"/>
                </a:lnTo>
                <a:close/>
              </a:path>
              <a:path w="4723765" h="1325879">
                <a:moveTo>
                  <a:pt x="484441" y="0"/>
                </a:moveTo>
                <a:lnTo>
                  <a:pt x="403694" y="0"/>
                </a:lnTo>
                <a:lnTo>
                  <a:pt x="403694" y="1325257"/>
                </a:lnTo>
                <a:lnTo>
                  <a:pt x="484441" y="1325257"/>
                </a:lnTo>
                <a:lnTo>
                  <a:pt x="484441" y="0"/>
                </a:lnTo>
                <a:close/>
              </a:path>
              <a:path w="4723765" h="1325879">
                <a:moveTo>
                  <a:pt x="585355" y="213855"/>
                </a:moveTo>
                <a:lnTo>
                  <a:pt x="504621" y="213855"/>
                </a:lnTo>
                <a:lnTo>
                  <a:pt x="504621" y="1325257"/>
                </a:lnTo>
                <a:lnTo>
                  <a:pt x="585355" y="1325257"/>
                </a:lnTo>
                <a:lnTo>
                  <a:pt x="585355" y="213855"/>
                </a:lnTo>
                <a:close/>
              </a:path>
              <a:path w="4723765" h="1325879">
                <a:moveTo>
                  <a:pt x="686282" y="288264"/>
                </a:moveTo>
                <a:lnTo>
                  <a:pt x="605548" y="288264"/>
                </a:lnTo>
                <a:lnTo>
                  <a:pt x="605548" y="1325257"/>
                </a:lnTo>
                <a:lnTo>
                  <a:pt x="686282" y="1325257"/>
                </a:lnTo>
                <a:lnTo>
                  <a:pt x="686282" y="288264"/>
                </a:lnTo>
                <a:close/>
              </a:path>
              <a:path w="4723765" h="1325879">
                <a:moveTo>
                  <a:pt x="787209" y="541782"/>
                </a:moveTo>
                <a:lnTo>
                  <a:pt x="706462" y="541782"/>
                </a:lnTo>
                <a:lnTo>
                  <a:pt x="706462" y="1325257"/>
                </a:lnTo>
                <a:lnTo>
                  <a:pt x="787209" y="1325257"/>
                </a:lnTo>
                <a:lnTo>
                  <a:pt x="787209" y="541782"/>
                </a:lnTo>
                <a:close/>
              </a:path>
              <a:path w="4723765" h="1325879">
                <a:moveTo>
                  <a:pt x="888136" y="548233"/>
                </a:moveTo>
                <a:lnTo>
                  <a:pt x="807389" y="548233"/>
                </a:lnTo>
                <a:lnTo>
                  <a:pt x="807389" y="1325257"/>
                </a:lnTo>
                <a:lnTo>
                  <a:pt x="888136" y="1325257"/>
                </a:lnTo>
                <a:lnTo>
                  <a:pt x="888136" y="548233"/>
                </a:lnTo>
                <a:close/>
              </a:path>
              <a:path w="4723765" h="1325879">
                <a:moveTo>
                  <a:pt x="989063" y="821220"/>
                </a:moveTo>
                <a:lnTo>
                  <a:pt x="908316" y="821220"/>
                </a:lnTo>
                <a:lnTo>
                  <a:pt x="908316" y="1325257"/>
                </a:lnTo>
                <a:lnTo>
                  <a:pt x="989063" y="1325257"/>
                </a:lnTo>
                <a:lnTo>
                  <a:pt x="989063" y="821220"/>
                </a:lnTo>
                <a:close/>
              </a:path>
              <a:path w="4723765" h="1325879">
                <a:moveTo>
                  <a:pt x="1089977" y="976223"/>
                </a:moveTo>
                <a:lnTo>
                  <a:pt x="1009243" y="976223"/>
                </a:lnTo>
                <a:lnTo>
                  <a:pt x="1009243" y="1325257"/>
                </a:lnTo>
                <a:lnTo>
                  <a:pt x="1089977" y="1325257"/>
                </a:lnTo>
                <a:lnTo>
                  <a:pt x="1089977" y="976223"/>
                </a:lnTo>
                <a:close/>
              </a:path>
              <a:path w="4723765" h="1325879">
                <a:moveTo>
                  <a:pt x="1190904" y="1035075"/>
                </a:moveTo>
                <a:lnTo>
                  <a:pt x="1110170" y="1035075"/>
                </a:lnTo>
                <a:lnTo>
                  <a:pt x="1110170" y="1325257"/>
                </a:lnTo>
                <a:lnTo>
                  <a:pt x="1190904" y="1325257"/>
                </a:lnTo>
                <a:lnTo>
                  <a:pt x="1190904" y="1035075"/>
                </a:lnTo>
                <a:close/>
              </a:path>
              <a:path w="4723765" h="1325879">
                <a:moveTo>
                  <a:pt x="1291831" y="1118577"/>
                </a:moveTo>
                <a:lnTo>
                  <a:pt x="1211084" y="1118577"/>
                </a:lnTo>
                <a:lnTo>
                  <a:pt x="1211084" y="1325257"/>
                </a:lnTo>
                <a:lnTo>
                  <a:pt x="1291831" y="1325257"/>
                </a:lnTo>
                <a:lnTo>
                  <a:pt x="1291831" y="1118577"/>
                </a:lnTo>
                <a:close/>
              </a:path>
              <a:path w="4723765" h="1325879">
                <a:moveTo>
                  <a:pt x="1392758" y="1202537"/>
                </a:moveTo>
                <a:lnTo>
                  <a:pt x="1312011" y="1202537"/>
                </a:lnTo>
                <a:lnTo>
                  <a:pt x="1312011" y="1325257"/>
                </a:lnTo>
                <a:lnTo>
                  <a:pt x="1392758" y="1325257"/>
                </a:lnTo>
                <a:lnTo>
                  <a:pt x="1392758" y="1202537"/>
                </a:lnTo>
                <a:close/>
              </a:path>
              <a:path w="4723765" h="1325879">
                <a:moveTo>
                  <a:pt x="1493672" y="1129677"/>
                </a:moveTo>
                <a:lnTo>
                  <a:pt x="1412938" y="1129677"/>
                </a:lnTo>
                <a:lnTo>
                  <a:pt x="1412938" y="1325257"/>
                </a:lnTo>
                <a:lnTo>
                  <a:pt x="1493672" y="1325257"/>
                </a:lnTo>
                <a:lnTo>
                  <a:pt x="1493672" y="1129677"/>
                </a:lnTo>
                <a:close/>
              </a:path>
              <a:path w="4723765" h="1325879">
                <a:moveTo>
                  <a:pt x="1594599" y="1164704"/>
                </a:moveTo>
                <a:lnTo>
                  <a:pt x="1513865" y="1164704"/>
                </a:lnTo>
                <a:lnTo>
                  <a:pt x="1513865" y="1325257"/>
                </a:lnTo>
                <a:lnTo>
                  <a:pt x="1594599" y="1325257"/>
                </a:lnTo>
                <a:lnTo>
                  <a:pt x="1594599" y="1164704"/>
                </a:lnTo>
                <a:close/>
              </a:path>
              <a:path w="4723765" h="1325879">
                <a:moveTo>
                  <a:pt x="1695526" y="1295869"/>
                </a:moveTo>
                <a:lnTo>
                  <a:pt x="1614792" y="1295869"/>
                </a:lnTo>
                <a:lnTo>
                  <a:pt x="1614792" y="1325257"/>
                </a:lnTo>
                <a:lnTo>
                  <a:pt x="1695526" y="1325257"/>
                </a:lnTo>
                <a:lnTo>
                  <a:pt x="1695526" y="1295869"/>
                </a:lnTo>
                <a:close/>
              </a:path>
              <a:path w="4723765" h="1325879">
                <a:moveTo>
                  <a:pt x="1796453" y="1311516"/>
                </a:moveTo>
                <a:lnTo>
                  <a:pt x="1715706" y="1311516"/>
                </a:lnTo>
                <a:lnTo>
                  <a:pt x="1715706" y="1325257"/>
                </a:lnTo>
                <a:lnTo>
                  <a:pt x="1796453" y="1325257"/>
                </a:lnTo>
                <a:lnTo>
                  <a:pt x="1796453" y="1311516"/>
                </a:lnTo>
                <a:close/>
              </a:path>
              <a:path w="4723765" h="1325879">
                <a:moveTo>
                  <a:pt x="1897380" y="1277404"/>
                </a:moveTo>
                <a:lnTo>
                  <a:pt x="1816633" y="1277404"/>
                </a:lnTo>
                <a:lnTo>
                  <a:pt x="1816633" y="1325257"/>
                </a:lnTo>
                <a:lnTo>
                  <a:pt x="1897380" y="1325257"/>
                </a:lnTo>
                <a:lnTo>
                  <a:pt x="1897380" y="1277404"/>
                </a:lnTo>
                <a:close/>
              </a:path>
              <a:path w="4723765" h="1325879">
                <a:moveTo>
                  <a:pt x="1998294" y="1285138"/>
                </a:moveTo>
                <a:lnTo>
                  <a:pt x="1917560" y="1285138"/>
                </a:lnTo>
                <a:lnTo>
                  <a:pt x="1917560" y="1325257"/>
                </a:lnTo>
                <a:lnTo>
                  <a:pt x="1998294" y="1325257"/>
                </a:lnTo>
                <a:lnTo>
                  <a:pt x="1998294" y="1285138"/>
                </a:lnTo>
                <a:close/>
              </a:path>
              <a:path w="4723765" h="1325879">
                <a:moveTo>
                  <a:pt x="2099221" y="1297965"/>
                </a:moveTo>
                <a:lnTo>
                  <a:pt x="2018487" y="1297965"/>
                </a:lnTo>
                <a:lnTo>
                  <a:pt x="2018487" y="1325257"/>
                </a:lnTo>
                <a:lnTo>
                  <a:pt x="2099221" y="1325257"/>
                </a:lnTo>
                <a:lnTo>
                  <a:pt x="2099221" y="1297965"/>
                </a:lnTo>
                <a:close/>
              </a:path>
              <a:path w="4723765" h="1325879">
                <a:moveTo>
                  <a:pt x="2200148" y="1315732"/>
                </a:moveTo>
                <a:lnTo>
                  <a:pt x="2119414" y="1315732"/>
                </a:lnTo>
                <a:lnTo>
                  <a:pt x="2119414" y="1325257"/>
                </a:lnTo>
                <a:lnTo>
                  <a:pt x="2200148" y="1325257"/>
                </a:lnTo>
                <a:lnTo>
                  <a:pt x="2200148" y="1315732"/>
                </a:lnTo>
                <a:close/>
              </a:path>
              <a:path w="4723765" h="1325879">
                <a:moveTo>
                  <a:pt x="2301075" y="1267396"/>
                </a:moveTo>
                <a:lnTo>
                  <a:pt x="2220328" y="1267396"/>
                </a:lnTo>
                <a:lnTo>
                  <a:pt x="2220328" y="1325257"/>
                </a:lnTo>
                <a:lnTo>
                  <a:pt x="2301075" y="1325257"/>
                </a:lnTo>
                <a:lnTo>
                  <a:pt x="2301075" y="1267396"/>
                </a:lnTo>
                <a:close/>
              </a:path>
              <a:path w="4723765" h="1325879">
                <a:moveTo>
                  <a:pt x="2402001" y="1207731"/>
                </a:moveTo>
                <a:lnTo>
                  <a:pt x="2321255" y="1207731"/>
                </a:lnTo>
                <a:lnTo>
                  <a:pt x="2321255" y="1325257"/>
                </a:lnTo>
                <a:lnTo>
                  <a:pt x="2402001" y="1325257"/>
                </a:lnTo>
                <a:lnTo>
                  <a:pt x="2402001" y="1207731"/>
                </a:lnTo>
                <a:close/>
              </a:path>
              <a:path w="4723765" h="1325879">
                <a:moveTo>
                  <a:pt x="2603843" y="1315732"/>
                </a:moveTo>
                <a:lnTo>
                  <a:pt x="2523109" y="1315732"/>
                </a:lnTo>
                <a:lnTo>
                  <a:pt x="2523109" y="1325257"/>
                </a:lnTo>
                <a:lnTo>
                  <a:pt x="2603843" y="1325257"/>
                </a:lnTo>
                <a:lnTo>
                  <a:pt x="2603843" y="1315732"/>
                </a:lnTo>
                <a:close/>
              </a:path>
              <a:path w="4723765" h="1325879">
                <a:moveTo>
                  <a:pt x="2805696" y="1315732"/>
                </a:moveTo>
                <a:lnTo>
                  <a:pt x="2724950" y="1315732"/>
                </a:lnTo>
                <a:lnTo>
                  <a:pt x="2724950" y="1325257"/>
                </a:lnTo>
                <a:lnTo>
                  <a:pt x="2805696" y="1325257"/>
                </a:lnTo>
                <a:lnTo>
                  <a:pt x="2805696" y="1315732"/>
                </a:lnTo>
                <a:close/>
              </a:path>
              <a:path w="4723765" h="1325879">
                <a:moveTo>
                  <a:pt x="3411245" y="1293507"/>
                </a:moveTo>
                <a:lnTo>
                  <a:pt x="3330498" y="1293507"/>
                </a:lnTo>
                <a:lnTo>
                  <a:pt x="3330498" y="1325257"/>
                </a:lnTo>
                <a:lnTo>
                  <a:pt x="3411245" y="1325257"/>
                </a:lnTo>
                <a:lnTo>
                  <a:pt x="3411245" y="1293507"/>
                </a:lnTo>
                <a:close/>
              </a:path>
              <a:path w="4723765" h="1325879">
                <a:moveTo>
                  <a:pt x="4723257" y="1315732"/>
                </a:moveTo>
                <a:lnTo>
                  <a:pt x="4642510" y="1315732"/>
                </a:lnTo>
                <a:lnTo>
                  <a:pt x="4642510" y="1325257"/>
                </a:lnTo>
                <a:lnTo>
                  <a:pt x="4723257" y="1325257"/>
                </a:lnTo>
                <a:lnTo>
                  <a:pt x="4723257" y="1315732"/>
                </a:lnTo>
                <a:close/>
              </a:path>
            </a:pathLst>
          </a:custGeom>
          <a:solidFill>
            <a:srgbClr val="E1C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379341" y="6289069"/>
            <a:ext cx="2273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0.0K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09713" y="4973344"/>
            <a:ext cx="2889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14.6K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61780" y="6289069"/>
            <a:ext cx="2273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0.0K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048839" y="6175885"/>
            <a:ext cx="2273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1.3K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00100" y="5649827"/>
            <a:ext cx="264795" cy="41084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5"/>
              </a:spcBef>
            </a:pP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6.5K</a:t>
            </a:r>
            <a:endParaRPr sz="900">
              <a:latin typeface="Segoe UI"/>
              <a:cs typeface="Segoe UI"/>
            </a:endParaRPr>
          </a:p>
          <a:p>
            <a:pPr marL="37465">
              <a:lnSpc>
                <a:spcPct val="100000"/>
              </a:lnSpc>
              <a:spcBef>
                <a:spcPts val="439"/>
              </a:spcBef>
            </a:pP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4.4K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058082" y="6181069"/>
            <a:ext cx="2273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1.3K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452537" y="6289069"/>
            <a:ext cx="631190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03225" algn="l"/>
              </a:tabLst>
            </a:pPr>
            <a:r>
              <a:rPr sz="1350" spc="-30" baseline="3086" dirty="0">
                <a:solidFill>
                  <a:srgbClr val="FFFFFF"/>
                </a:solidFill>
                <a:latin typeface="Segoe UI"/>
                <a:cs typeface="Segoe UI"/>
              </a:rPr>
              <a:t>0.2K</a:t>
            </a:r>
            <a:r>
              <a:rPr sz="1350" baseline="3086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0.1K</a:t>
            </a:r>
            <a:endParaRPr sz="900">
              <a:latin typeface="Segoe UI"/>
              <a:cs typeface="Segoe UI"/>
            </a:endParaRPr>
          </a:p>
          <a:p>
            <a:pPr marL="340995">
              <a:lnSpc>
                <a:spcPct val="100000"/>
              </a:lnSpc>
              <a:spcBef>
                <a:spcPts val="900"/>
              </a:spcBef>
            </a:pPr>
            <a:r>
              <a:rPr sz="1000" b="1" spc="-25" dirty="0">
                <a:solidFill>
                  <a:srgbClr val="E7D066"/>
                </a:solidFill>
                <a:latin typeface="Segoe UI"/>
                <a:cs typeface="Segoe UI"/>
              </a:rPr>
              <a:t>20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001000" y="1295400"/>
            <a:ext cx="4267200" cy="2895600"/>
            <a:chOff x="8001000" y="1295400"/>
            <a:chExt cx="4267200" cy="2895600"/>
          </a:xfrm>
        </p:grpSpPr>
        <p:sp>
          <p:nvSpPr>
            <p:cNvPr id="50" name="object 50"/>
            <p:cNvSpPr/>
            <p:nvPr/>
          </p:nvSpPr>
          <p:spPr>
            <a:xfrm>
              <a:off x="8001000" y="1295400"/>
              <a:ext cx="4267200" cy="2895600"/>
            </a:xfrm>
            <a:custGeom>
              <a:avLst/>
              <a:gdLst/>
              <a:ahLst/>
              <a:cxnLst/>
              <a:rect l="l" t="t" r="r" b="b"/>
              <a:pathLst>
                <a:path w="4267200" h="2895600">
                  <a:moveTo>
                    <a:pt x="4267200" y="2895600"/>
                  </a:moveTo>
                  <a:lnTo>
                    <a:pt x="0" y="2895600"/>
                  </a:lnTo>
                  <a:lnTo>
                    <a:pt x="0" y="0"/>
                  </a:lnTo>
                  <a:lnTo>
                    <a:pt x="4267200" y="0"/>
                  </a:lnTo>
                  <a:lnTo>
                    <a:pt x="4267200" y="2895600"/>
                  </a:lnTo>
                  <a:close/>
                </a:path>
              </a:pathLst>
            </a:custGeom>
            <a:solidFill>
              <a:srgbClr val="6F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28718" y="1334413"/>
              <a:ext cx="2012733" cy="172514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9294316" y="3806825"/>
            <a:ext cx="1409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E7D066"/>
                </a:solidFill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627942" y="3806825"/>
            <a:ext cx="1409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E7D066"/>
                </a:solidFill>
                <a:latin typeface="Segoe UI"/>
                <a:cs typeface="Segoe UI"/>
              </a:rPr>
              <a:t>5K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8073107" y="1783216"/>
            <a:ext cx="3704590" cy="2334895"/>
            <a:chOff x="8073107" y="1783216"/>
            <a:chExt cx="3704590" cy="2334895"/>
          </a:xfrm>
        </p:grpSpPr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42855" y="4014713"/>
              <a:ext cx="1019614" cy="10321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73107" y="2344043"/>
              <a:ext cx="129299" cy="730671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9353550" y="1783219"/>
              <a:ext cx="2423795" cy="1842770"/>
            </a:xfrm>
            <a:custGeom>
              <a:avLst/>
              <a:gdLst/>
              <a:ahLst/>
              <a:cxnLst/>
              <a:rect l="l" t="t" r="r" b="b"/>
              <a:pathLst>
                <a:path w="2423795" h="1842770">
                  <a:moveTo>
                    <a:pt x="161480" y="1544408"/>
                  </a:moveTo>
                  <a:lnTo>
                    <a:pt x="0" y="1544408"/>
                  </a:lnTo>
                  <a:lnTo>
                    <a:pt x="0" y="1842643"/>
                  </a:lnTo>
                  <a:lnTo>
                    <a:pt x="161480" y="1842643"/>
                  </a:lnTo>
                  <a:lnTo>
                    <a:pt x="161480" y="1544408"/>
                  </a:lnTo>
                  <a:close/>
                </a:path>
                <a:path w="2423795" h="1842770">
                  <a:moveTo>
                    <a:pt x="162877" y="1158316"/>
                  </a:moveTo>
                  <a:lnTo>
                    <a:pt x="0" y="1158316"/>
                  </a:lnTo>
                  <a:lnTo>
                    <a:pt x="0" y="1456537"/>
                  </a:lnTo>
                  <a:lnTo>
                    <a:pt x="162877" y="1456537"/>
                  </a:lnTo>
                  <a:lnTo>
                    <a:pt x="162877" y="1158316"/>
                  </a:lnTo>
                  <a:close/>
                </a:path>
                <a:path w="2423795" h="1842770">
                  <a:moveTo>
                    <a:pt x="242697" y="772210"/>
                  </a:moveTo>
                  <a:lnTo>
                    <a:pt x="0" y="772210"/>
                  </a:lnTo>
                  <a:lnTo>
                    <a:pt x="0" y="1070444"/>
                  </a:lnTo>
                  <a:lnTo>
                    <a:pt x="242697" y="1070444"/>
                  </a:lnTo>
                  <a:lnTo>
                    <a:pt x="242697" y="772210"/>
                  </a:lnTo>
                  <a:close/>
                </a:path>
                <a:path w="2423795" h="1842770">
                  <a:moveTo>
                    <a:pt x="272097" y="386105"/>
                  </a:moveTo>
                  <a:lnTo>
                    <a:pt x="0" y="386105"/>
                  </a:lnTo>
                  <a:lnTo>
                    <a:pt x="0" y="684339"/>
                  </a:lnTo>
                  <a:lnTo>
                    <a:pt x="272097" y="684339"/>
                  </a:lnTo>
                  <a:lnTo>
                    <a:pt x="272097" y="386105"/>
                  </a:lnTo>
                  <a:close/>
                </a:path>
                <a:path w="2423795" h="1842770">
                  <a:moveTo>
                    <a:pt x="2423693" y="0"/>
                  </a:moveTo>
                  <a:lnTo>
                    <a:pt x="0" y="0"/>
                  </a:lnTo>
                  <a:lnTo>
                    <a:pt x="0" y="298234"/>
                  </a:lnTo>
                  <a:lnTo>
                    <a:pt x="2423693" y="298234"/>
                  </a:lnTo>
                  <a:lnTo>
                    <a:pt x="2423693" y="0"/>
                  </a:lnTo>
                  <a:close/>
                </a:path>
              </a:pathLst>
            </a:custGeom>
            <a:solidFill>
              <a:srgbClr val="E1C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8432155" y="2233371"/>
            <a:ext cx="8483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E7D066"/>
                </a:solidFill>
                <a:latin typeface="Segoe UI"/>
                <a:cs typeface="Segoe UI"/>
              </a:rPr>
              <a:t>N736PA/PH-</a:t>
            </a:r>
            <a:r>
              <a:rPr sz="900" spc="-25" dirty="0">
                <a:solidFill>
                  <a:srgbClr val="E7D066"/>
                </a:solidFill>
                <a:latin typeface="Segoe UI"/>
                <a:cs typeface="Segoe UI"/>
              </a:rPr>
              <a:t>BUF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909595" y="2619474"/>
            <a:ext cx="3714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E7D066"/>
                </a:solidFill>
                <a:latin typeface="Segoe UI"/>
                <a:cs typeface="Segoe UI"/>
              </a:rPr>
              <a:t>JA8119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328124" y="3005577"/>
            <a:ext cx="9525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E7D066"/>
                </a:solidFill>
                <a:latin typeface="Segoe UI"/>
                <a:cs typeface="Segoe UI"/>
              </a:rPr>
              <a:t>HZ-AIH/UN-</a:t>
            </a:r>
            <a:r>
              <a:rPr sz="900" spc="-20" dirty="0">
                <a:solidFill>
                  <a:srgbClr val="E7D066"/>
                </a:solidFill>
                <a:latin typeface="Segoe UI"/>
                <a:cs typeface="Segoe UI"/>
              </a:rPr>
              <a:t>76435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921799" y="3391679"/>
            <a:ext cx="3587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E7D066"/>
                </a:solidFill>
                <a:latin typeface="Segoe UI"/>
                <a:cs typeface="Segoe UI"/>
              </a:rPr>
              <a:t>TC-JAV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1853453" y="1845366"/>
            <a:ext cx="2597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5193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701851" y="2231469"/>
            <a:ext cx="198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Segoe UI"/>
                <a:cs typeface="Segoe UI"/>
              </a:rPr>
              <a:t>583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672447" y="2617571"/>
            <a:ext cx="198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Segoe UI"/>
                <a:cs typeface="Segoe UI"/>
              </a:rPr>
              <a:t>520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592637" y="3003674"/>
            <a:ext cx="198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Segoe UI"/>
                <a:cs typeface="Segoe UI"/>
              </a:rPr>
              <a:t>349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591237" y="3389777"/>
            <a:ext cx="198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Segoe UI"/>
                <a:cs typeface="Segoe UI"/>
              </a:rPr>
              <a:t>346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6172200" y="4343400"/>
            <a:ext cx="6096000" cy="2590800"/>
            <a:chOff x="6172200" y="4343400"/>
            <a:chExt cx="6096000" cy="2590800"/>
          </a:xfrm>
        </p:grpSpPr>
        <p:sp>
          <p:nvSpPr>
            <p:cNvPr id="68" name="object 68"/>
            <p:cNvSpPr/>
            <p:nvPr/>
          </p:nvSpPr>
          <p:spPr>
            <a:xfrm>
              <a:off x="6172200" y="4343400"/>
              <a:ext cx="6096000" cy="2590800"/>
            </a:xfrm>
            <a:custGeom>
              <a:avLst/>
              <a:gdLst/>
              <a:ahLst/>
              <a:cxnLst/>
              <a:rect l="l" t="t" r="r" b="b"/>
              <a:pathLst>
                <a:path w="6096000" h="2590800">
                  <a:moveTo>
                    <a:pt x="6096000" y="2590800"/>
                  </a:moveTo>
                  <a:lnTo>
                    <a:pt x="0" y="2590800"/>
                  </a:lnTo>
                  <a:lnTo>
                    <a:pt x="0" y="0"/>
                  </a:lnTo>
                  <a:lnTo>
                    <a:pt x="6096000" y="0"/>
                  </a:lnTo>
                  <a:lnTo>
                    <a:pt x="6096000" y="2590800"/>
                  </a:lnTo>
                  <a:close/>
                </a:path>
              </a:pathLst>
            </a:custGeom>
            <a:solidFill>
              <a:srgbClr val="6F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36295" y="4382413"/>
              <a:ext cx="2774879" cy="172514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6534001" y="5827976"/>
            <a:ext cx="2324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E7D066"/>
                </a:solidFill>
                <a:latin typeface="Segoe UI"/>
                <a:cs typeface="Segoe UI"/>
              </a:rPr>
              <a:t>500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426547" y="5234981"/>
            <a:ext cx="3397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E7D066"/>
                </a:solidFill>
                <a:latin typeface="Segoe UI"/>
                <a:cs typeface="Segoe UI"/>
              </a:rPr>
              <a:t>1,000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426547" y="4641984"/>
            <a:ext cx="3397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E7D066"/>
                </a:solidFill>
                <a:latin typeface="Segoe UI"/>
                <a:cs typeface="Segoe UI"/>
              </a:rPr>
              <a:t>1,500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73" name="object 7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209409" y="6758657"/>
            <a:ext cx="551086" cy="102468"/>
          </a:xfrm>
          <a:prstGeom prst="rect">
            <a:avLst/>
          </a:prstGeom>
        </p:spPr>
      </p:pic>
      <p:sp>
        <p:nvSpPr>
          <p:cNvPr id="74" name="object 74"/>
          <p:cNvSpPr txBox="1"/>
          <p:nvPr/>
        </p:nvSpPr>
        <p:spPr>
          <a:xfrm>
            <a:off x="6212196" y="4700240"/>
            <a:ext cx="177800" cy="18008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spc="-80" dirty="0">
                <a:solidFill>
                  <a:srgbClr val="E7D066"/>
                </a:solidFill>
                <a:latin typeface="Tahoma"/>
                <a:cs typeface="Tahoma"/>
              </a:rPr>
              <a:t>Sum</a:t>
            </a:r>
            <a:r>
              <a:rPr sz="1200" spc="-65" dirty="0">
                <a:solidFill>
                  <a:srgbClr val="E7D066"/>
                </a:solidFill>
                <a:latin typeface="Tahoma"/>
                <a:cs typeface="Tahoma"/>
              </a:rPr>
              <a:t> </a:t>
            </a:r>
            <a:r>
              <a:rPr sz="1200" spc="-75" dirty="0">
                <a:solidFill>
                  <a:srgbClr val="E7D066"/>
                </a:solidFill>
                <a:latin typeface="Tahoma"/>
                <a:cs typeface="Tahoma"/>
              </a:rPr>
              <a:t>of</a:t>
            </a:r>
            <a:r>
              <a:rPr sz="1200" spc="-65" dirty="0">
                <a:solidFill>
                  <a:srgbClr val="E7D066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E7D066"/>
                </a:solidFill>
                <a:latin typeface="Tahoma"/>
                <a:cs typeface="Tahoma"/>
              </a:rPr>
              <a:t>Fatalities</a:t>
            </a:r>
            <a:r>
              <a:rPr sz="1200" spc="-65" dirty="0">
                <a:solidFill>
                  <a:srgbClr val="E7D066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E7D066"/>
                </a:solidFill>
                <a:latin typeface="Tahoma"/>
                <a:cs typeface="Tahoma"/>
              </a:rPr>
              <a:t>Passangers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502014" y="6540482"/>
            <a:ext cx="2324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E7D066"/>
                </a:solidFill>
                <a:latin typeface="Segoe UI"/>
                <a:cs typeface="Segoe UI"/>
              </a:rPr>
              <a:t>200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9377362" y="6540482"/>
            <a:ext cx="2324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E7D066"/>
                </a:solidFill>
                <a:latin typeface="Segoe UI"/>
                <a:cs typeface="Segoe UI"/>
              </a:rPr>
              <a:t>300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0252709" y="6540482"/>
            <a:ext cx="2324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E7D066"/>
                </a:solidFill>
                <a:latin typeface="Segoe UI"/>
                <a:cs typeface="Segoe UI"/>
              </a:rPr>
              <a:t>400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1128058" y="6540482"/>
            <a:ext cx="2324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E7D066"/>
                </a:solidFill>
                <a:latin typeface="Segoe UI"/>
                <a:cs typeface="Segoe UI"/>
              </a:rPr>
              <a:t>500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2003404" y="6540482"/>
            <a:ext cx="2324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E7D066"/>
                </a:solidFill>
                <a:latin typeface="Segoe UI"/>
                <a:cs typeface="Segoe UI"/>
              </a:rPr>
              <a:t>600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6848691" y="4893848"/>
            <a:ext cx="5118100" cy="1621790"/>
            <a:chOff x="6848691" y="4893848"/>
            <a:chExt cx="5118100" cy="1621790"/>
          </a:xfrm>
        </p:grpSpPr>
        <p:sp>
          <p:nvSpPr>
            <p:cNvPr id="81" name="object 81"/>
            <p:cNvSpPr/>
            <p:nvPr/>
          </p:nvSpPr>
          <p:spPr>
            <a:xfrm>
              <a:off x="6848691" y="4893856"/>
              <a:ext cx="628015" cy="1621790"/>
            </a:xfrm>
            <a:custGeom>
              <a:avLst/>
              <a:gdLst/>
              <a:ahLst/>
              <a:cxnLst/>
              <a:rect l="l" t="t" r="r" b="b"/>
              <a:pathLst>
                <a:path w="628015" h="1621790">
                  <a:moveTo>
                    <a:pt x="627545" y="947610"/>
                  </a:moveTo>
                  <a:lnTo>
                    <a:pt x="612736" y="947610"/>
                  </a:lnTo>
                  <a:lnTo>
                    <a:pt x="612736" y="1472996"/>
                  </a:lnTo>
                  <a:lnTo>
                    <a:pt x="610044" y="1472996"/>
                  </a:lnTo>
                  <a:lnTo>
                    <a:pt x="610044" y="960653"/>
                  </a:lnTo>
                  <a:lnTo>
                    <a:pt x="595236" y="960653"/>
                  </a:lnTo>
                  <a:lnTo>
                    <a:pt x="595236" y="1133805"/>
                  </a:lnTo>
                  <a:lnTo>
                    <a:pt x="592531" y="1133805"/>
                  </a:lnTo>
                  <a:lnTo>
                    <a:pt x="592531" y="1054341"/>
                  </a:lnTo>
                  <a:lnTo>
                    <a:pt x="577723" y="1054341"/>
                  </a:lnTo>
                  <a:lnTo>
                    <a:pt x="577723" y="1207338"/>
                  </a:lnTo>
                  <a:lnTo>
                    <a:pt x="568972" y="1207338"/>
                  </a:lnTo>
                  <a:lnTo>
                    <a:pt x="568972" y="1286802"/>
                  </a:lnTo>
                  <a:lnTo>
                    <a:pt x="566267" y="1286802"/>
                  </a:lnTo>
                  <a:lnTo>
                    <a:pt x="566267" y="947610"/>
                  </a:lnTo>
                  <a:lnTo>
                    <a:pt x="551459" y="947610"/>
                  </a:lnTo>
                  <a:lnTo>
                    <a:pt x="551459" y="1031811"/>
                  </a:lnTo>
                  <a:lnTo>
                    <a:pt x="542709" y="1031811"/>
                  </a:lnTo>
                  <a:lnTo>
                    <a:pt x="542709" y="1048410"/>
                  </a:lnTo>
                  <a:lnTo>
                    <a:pt x="533958" y="1048410"/>
                  </a:lnTo>
                  <a:lnTo>
                    <a:pt x="533958" y="1152779"/>
                  </a:lnTo>
                  <a:lnTo>
                    <a:pt x="531253" y="1152779"/>
                  </a:lnTo>
                  <a:lnTo>
                    <a:pt x="531253" y="977252"/>
                  </a:lnTo>
                  <a:lnTo>
                    <a:pt x="516445" y="977252"/>
                  </a:lnTo>
                  <a:lnTo>
                    <a:pt x="516445" y="1121943"/>
                  </a:lnTo>
                  <a:lnTo>
                    <a:pt x="513753" y="1121943"/>
                  </a:lnTo>
                  <a:lnTo>
                    <a:pt x="513753" y="1068578"/>
                  </a:lnTo>
                  <a:lnTo>
                    <a:pt x="498944" y="1068578"/>
                  </a:lnTo>
                  <a:lnTo>
                    <a:pt x="498944" y="1369822"/>
                  </a:lnTo>
                  <a:lnTo>
                    <a:pt x="496239" y="1369822"/>
                  </a:lnTo>
                  <a:lnTo>
                    <a:pt x="496239" y="904913"/>
                  </a:lnTo>
                  <a:lnTo>
                    <a:pt x="481431" y="904913"/>
                  </a:lnTo>
                  <a:lnTo>
                    <a:pt x="481431" y="974890"/>
                  </a:lnTo>
                  <a:lnTo>
                    <a:pt x="478739" y="974890"/>
                  </a:lnTo>
                  <a:lnTo>
                    <a:pt x="478739" y="768527"/>
                  </a:lnTo>
                  <a:lnTo>
                    <a:pt x="463931" y="768527"/>
                  </a:lnTo>
                  <a:lnTo>
                    <a:pt x="463931" y="861034"/>
                  </a:lnTo>
                  <a:lnTo>
                    <a:pt x="455180" y="861034"/>
                  </a:lnTo>
                  <a:lnTo>
                    <a:pt x="455180" y="1184808"/>
                  </a:lnTo>
                  <a:lnTo>
                    <a:pt x="452475" y="1184808"/>
                  </a:lnTo>
                  <a:lnTo>
                    <a:pt x="452475" y="310730"/>
                  </a:lnTo>
                  <a:lnTo>
                    <a:pt x="437667" y="310730"/>
                  </a:lnTo>
                  <a:lnTo>
                    <a:pt x="437667" y="839685"/>
                  </a:lnTo>
                  <a:lnTo>
                    <a:pt x="428917" y="839685"/>
                  </a:lnTo>
                  <a:lnTo>
                    <a:pt x="428917" y="1012837"/>
                  </a:lnTo>
                  <a:lnTo>
                    <a:pt x="426212" y="1012837"/>
                  </a:lnTo>
                  <a:lnTo>
                    <a:pt x="426212" y="812406"/>
                  </a:lnTo>
                  <a:lnTo>
                    <a:pt x="417461" y="812406"/>
                  </a:lnTo>
                  <a:lnTo>
                    <a:pt x="417461" y="795794"/>
                  </a:lnTo>
                  <a:lnTo>
                    <a:pt x="408711" y="795794"/>
                  </a:lnTo>
                  <a:lnTo>
                    <a:pt x="408711" y="560971"/>
                  </a:lnTo>
                  <a:lnTo>
                    <a:pt x="399961" y="560971"/>
                  </a:lnTo>
                  <a:lnTo>
                    <a:pt x="399961" y="233641"/>
                  </a:lnTo>
                  <a:lnTo>
                    <a:pt x="385152" y="233641"/>
                  </a:lnTo>
                  <a:lnTo>
                    <a:pt x="385152" y="945235"/>
                  </a:lnTo>
                  <a:lnTo>
                    <a:pt x="376389" y="945235"/>
                  </a:lnTo>
                  <a:lnTo>
                    <a:pt x="376389" y="1034186"/>
                  </a:lnTo>
                  <a:lnTo>
                    <a:pt x="367639" y="1034186"/>
                  </a:lnTo>
                  <a:lnTo>
                    <a:pt x="367639" y="1055535"/>
                  </a:lnTo>
                  <a:lnTo>
                    <a:pt x="364947" y="1055535"/>
                  </a:lnTo>
                  <a:lnTo>
                    <a:pt x="364947" y="597738"/>
                  </a:lnTo>
                  <a:lnTo>
                    <a:pt x="350139" y="597738"/>
                  </a:lnTo>
                  <a:lnTo>
                    <a:pt x="350139" y="858659"/>
                  </a:lnTo>
                  <a:lnTo>
                    <a:pt x="347433" y="858659"/>
                  </a:lnTo>
                  <a:lnTo>
                    <a:pt x="347433" y="666521"/>
                  </a:lnTo>
                  <a:lnTo>
                    <a:pt x="338683" y="666521"/>
                  </a:lnTo>
                  <a:lnTo>
                    <a:pt x="338683" y="342747"/>
                  </a:lnTo>
                  <a:lnTo>
                    <a:pt x="323875" y="342747"/>
                  </a:lnTo>
                  <a:lnTo>
                    <a:pt x="323875" y="831380"/>
                  </a:lnTo>
                  <a:lnTo>
                    <a:pt x="321170" y="831380"/>
                  </a:lnTo>
                  <a:lnTo>
                    <a:pt x="321170" y="702106"/>
                  </a:lnTo>
                  <a:lnTo>
                    <a:pt x="312420" y="702106"/>
                  </a:lnTo>
                  <a:lnTo>
                    <a:pt x="312420" y="418655"/>
                  </a:lnTo>
                  <a:lnTo>
                    <a:pt x="297611" y="418655"/>
                  </a:lnTo>
                  <a:lnTo>
                    <a:pt x="297611" y="946416"/>
                  </a:lnTo>
                  <a:lnTo>
                    <a:pt x="294919" y="946416"/>
                  </a:lnTo>
                  <a:lnTo>
                    <a:pt x="294919" y="435254"/>
                  </a:lnTo>
                  <a:lnTo>
                    <a:pt x="280111" y="435254"/>
                  </a:lnTo>
                  <a:lnTo>
                    <a:pt x="280111" y="531329"/>
                  </a:lnTo>
                  <a:lnTo>
                    <a:pt x="271348" y="531329"/>
                  </a:lnTo>
                  <a:lnTo>
                    <a:pt x="271348" y="557415"/>
                  </a:lnTo>
                  <a:lnTo>
                    <a:pt x="268655" y="557415"/>
                  </a:lnTo>
                  <a:lnTo>
                    <a:pt x="268655" y="466090"/>
                  </a:lnTo>
                  <a:lnTo>
                    <a:pt x="259905" y="466090"/>
                  </a:lnTo>
                  <a:lnTo>
                    <a:pt x="259905" y="454228"/>
                  </a:lnTo>
                  <a:lnTo>
                    <a:pt x="251142" y="454228"/>
                  </a:lnTo>
                  <a:lnTo>
                    <a:pt x="251142" y="305981"/>
                  </a:lnTo>
                  <a:lnTo>
                    <a:pt x="236334" y="305981"/>
                  </a:lnTo>
                  <a:lnTo>
                    <a:pt x="236334" y="517093"/>
                  </a:lnTo>
                  <a:lnTo>
                    <a:pt x="233641" y="517093"/>
                  </a:lnTo>
                  <a:lnTo>
                    <a:pt x="233641" y="278701"/>
                  </a:lnTo>
                  <a:lnTo>
                    <a:pt x="224891" y="278701"/>
                  </a:lnTo>
                  <a:lnTo>
                    <a:pt x="224891" y="0"/>
                  </a:lnTo>
                  <a:lnTo>
                    <a:pt x="210083" y="0"/>
                  </a:lnTo>
                  <a:lnTo>
                    <a:pt x="210083" y="170776"/>
                  </a:lnTo>
                  <a:lnTo>
                    <a:pt x="201320" y="170776"/>
                  </a:lnTo>
                  <a:lnTo>
                    <a:pt x="201320" y="219405"/>
                  </a:lnTo>
                  <a:lnTo>
                    <a:pt x="198628" y="219405"/>
                  </a:lnTo>
                  <a:lnTo>
                    <a:pt x="198628" y="193319"/>
                  </a:lnTo>
                  <a:lnTo>
                    <a:pt x="189877" y="193319"/>
                  </a:lnTo>
                  <a:lnTo>
                    <a:pt x="189877" y="66408"/>
                  </a:lnTo>
                  <a:lnTo>
                    <a:pt x="175069" y="66408"/>
                  </a:lnTo>
                  <a:lnTo>
                    <a:pt x="175069" y="405612"/>
                  </a:lnTo>
                  <a:lnTo>
                    <a:pt x="172364" y="405612"/>
                  </a:lnTo>
                  <a:lnTo>
                    <a:pt x="172364" y="359359"/>
                  </a:lnTo>
                  <a:lnTo>
                    <a:pt x="163614" y="359359"/>
                  </a:lnTo>
                  <a:lnTo>
                    <a:pt x="163614" y="313105"/>
                  </a:lnTo>
                  <a:lnTo>
                    <a:pt x="148805" y="313105"/>
                  </a:lnTo>
                  <a:lnTo>
                    <a:pt x="148805" y="432892"/>
                  </a:lnTo>
                  <a:lnTo>
                    <a:pt x="146100" y="432892"/>
                  </a:lnTo>
                  <a:lnTo>
                    <a:pt x="146100" y="370027"/>
                  </a:lnTo>
                  <a:lnTo>
                    <a:pt x="131292" y="370027"/>
                  </a:lnTo>
                  <a:lnTo>
                    <a:pt x="131292" y="392557"/>
                  </a:lnTo>
                  <a:lnTo>
                    <a:pt x="128600" y="392557"/>
                  </a:lnTo>
                  <a:lnTo>
                    <a:pt x="128600" y="333260"/>
                  </a:lnTo>
                  <a:lnTo>
                    <a:pt x="113792" y="333260"/>
                  </a:lnTo>
                  <a:lnTo>
                    <a:pt x="113792" y="647547"/>
                  </a:lnTo>
                  <a:lnTo>
                    <a:pt x="105041" y="647547"/>
                  </a:lnTo>
                  <a:lnTo>
                    <a:pt x="105041" y="673646"/>
                  </a:lnTo>
                  <a:lnTo>
                    <a:pt x="102336" y="673646"/>
                  </a:lnTo>
                  <a:lnTo>
                    <a:pt x="102336" y="555040"/>
                  </a:lnTo>
                  <a:lnTo>
                    <a:pt x="87528" y="555040"/>
                  </a:lnTo>
                  <a:lnTo>
                    <a:pt x="87528" y="826630"/>
                  </a:lnTo>
                  <a:lnTo>
                    <a:pt x="78778" y="826630"/>
                  </a:lnTo>
                  <a:lnTo>
                    <a:pt x="78778" y="830199"/>
                  </a:lnTo>
                  <a:lnTo>
                    <a:pt x="70027" y="830199"/>
                  </a:lnTo>
                  <a:lnTo>
                    <a:pt x="70027" y="906094"/>
                  </a:lnTo>
                  <a:lnTo>
                    <a:pt x="61264" y="906094"/>
                  </a:lnTo>
                  <a:lnTo>
                    <a:pt x="61264" y="991489"/>
                  </a:lnTo>
                  <a:lnTo>
                    <a:pt x="58572" y="991489"/>
                  </a:lnTo>
                  <a:lnTo>
                    <a:pt x="58572" y="948791"/>
                  </a:lnTo>
                  <a:lnTo>
                    <a:pt x="43764" y="948791"/>
                  </a:lnTo>
                  <a:lnTo>
                    <a:pt x="43764" y="1143292"/>
                  </a:lnTo>
                  <a:lnTo>
                    <a:pt x="35013" y="1143292"/>
                  </a:lnTo>
                  <a:lnTo>
                    <a:pt x="35013" y="1215644"/>
                  </a:lnTo>
                  <a:lnTo>
                    <a:pt x="26250" y="1215644"/>
                  </a:lnTo>
                  <a:lnTo>
                    <a:pt x="26250" y="1403032"/>
                  </a:lnTo>
                  <a:lnTo>
                    <a:pt x="17500" y="1403032"/>
                  </a:lnTo>
                  <a:lnTo>
                    <a:pt x="17500" y="1471815"/>
                  </a:lnTo>
                  <a:lnTo>
                    <a:pt x="8750" y="1471815"/>
                  </a:lnTo>
                  <a:lnTo>
                    <a:pt x="8750" y="1611731"/>
                  </a:lnTo>
                  <a:lnTo>
                    <a:pt x="0" y="1611731"/>
                  </a:lnTo>
                  <a:lnTo>
                    <a:pt x="0" y="1621256"/>
                  </a:lnTo>
                  <a:lnTo>
                    <a:pt x="8750" y="1621256"/>
                  </a:lnTo>
                  <a:lnTo>
                    <a:pt x="14808" y="1621256"/>
                  </a:lnTo>
                  <a:lnTo>
                    <a:pt x="627545" y="1621256"/>
                  </a:lnTo>
                  <a:lnTo>
                    <a:pt x="627545" y="947610"/>
                  </a:lnTo>
                  <a:close/>
                </a:path>
              </a:pathLst>
            </a:custGeom>
            <a:solidFill>
              <a:srgbClr val="E1C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461428" y="5397906"/>
              <a:ext cx="680085" cy="1117600"/>
            </a:xfrm>
            <a:custGeom>
              <a:avLst/>
              <a:gdLst/>
              <a:ahLst/>
              <a:cxnLst/>
              <a:rect l="l" t="t" r="r" b="b"/>
              <a:pathLst>
                <a:path w="680084" h="1117600">
                  <a:moveTo>
                    <a:pt x="312432" y="654659"/>
                  </a:moveTo>
                  <a:lnTo>
                    <a:pt x="297624" y="654659"/>
                  </a:lnTo>
                  <a:lnTo>
                    <a:pt x="297624" y="779195"/>
                  </a:lnTo>
                  <a:lnTo>
                    <a:pt x="294919" y="779195"/>
                  </a:lnTo>
                  <a:lnTo>
                    <a:pt x="294919" y="440004"/>
                  </a:lnTo>
                  <a:lnTo>
                    <a:pt x="280111" y="440004"/>
                  </a:lnTo>
                  <a:lnTo>
                    <a:pt x="280111" y="1004531"/>
                  </a:lnTo>
                  <a:lnTo>
                    <a:pt x="277418" y="1004531"/>
                  </a:lnTo>
                  <a:lnTo>
                    <a:pt x="277418" y="896607"/>
                  </a:lnTo>
                  <a:lnTo>
                    <a:pt x="268655" y="896607"/>
                  </a:lnTo>
                  <a:lnTo>
                    <a:pt x="268655" y="677202"/>
                  </a:lnTo>
                  <a:lnTo>
                    <a:pt x="253847" y="677202"/>
                  </a:lnTo>
                  <a:lnTo>
                    <a:pt x="253847" y="792238"/>
                  </a:lnTo>
                  <a:lnTo>
                    <a:pt x="251155" y="792238"/>
                  </a:lnTo>
                  <a:lnTo>
                    <a:pt x="251155" y="703287"/>
                  </a:lnTo>
                  <a:lnTo>
                    <a:pt x="236347" y="703287"/>
                  </a:lnTo>
                  <a:lnTo>
                    <a:pt x="236347" y="903719"/>
                  </a:lnTo>
                  <a:lnTo>
                    <a:pt x="233641" y="903719"/>
                  </a:lnTo>
                  <a:lnTo>
                    <a:pt x="233641" y="697357"/>
                  </a:lnTo>
                  <a:lnTo>
                    <a:pt x="218833" y="697357"/>
                  </a:lnTo>
                  <a:lnTo>
                    <a:pt x="218833" y="812406"/>
                  </a:lnTo>
                  <a:lnTo>
                    <a:pt x="210083" y="812406"/>
                  </a:lnTo>
                  <a:lnTo>
                    <a:pt x="210083" y="907275"/>
                  </a:lnTo>
                  <a:lnTo>
                    <a:pt x="207391" y="907275"/>
                  </a:lnTo>
                  <a:lnTo>
                    <a:pt x="207391" y="518274"/>
                  </a:lnTo>
                  <a:lnTo>
                    <a:pt x="192582" y="518274"/>
                  </a:lnTo>
                  <a:lnTo>
                    <a:pt x="192582" y="915581"/>
                  </a:lnTo>
                  <a:lnTo>
                    <a:pt x="189877" y="915581"/>
                  </a:lnTo>
                  <a:lnTo>
                    <a:pt x="189877" y="526580"/>
                  </a:lnTo>
                  <a:lnTo>
                    <a:pt x="175069" y="526580"/>
                  </a:lnTo>
                  <a:lnTo>
                    <a:pt x="175069" y="922693"/>
                  </a:lnTo>
                  <a:lnTo>
                    <a:pt x="172377" y="922693"/>
                  </a:lnTo>
                  <a:lnTo>
                    <a:pt x="172377" y="634504"/>
                  </a:lnTo>
                  <a:lnTo>
                    <a:pt x="163614" y="634504"/>
                  </a:lnTo>
                  <a:lnTo>
                    <a:pt x="163614" y="553859"/>
                  </a:lnTo>
                  <a:lnTo>
                    <a:pt x="148805" y="553859"/>
                  </a:lnTo>
                  <a:lnTo>
                    <a:pt x="148805" y="934554"/>
                  </a:lnTo>
                  <a:lnTo>
                    <a:pt x="146113" y="934554"/>
                  </a:lnTo>
                  <a:lnTo>
                    <a:pt x="146113" y="558596"/>
                  </a:lnTo>
                  <a:lnTo>
                    <a:pt x="131305" y="558596"/>
                  </a:lnTo>
                  <a:lnTo>
                    <a:pt x="131305" y="654659"/>
                  </a:lnTo>
                  <a:lnTo>
                    <a:pt x="128600" y="654659"/>
                  </a:lnTo>
                  <a:lnTo>
                    <a:pt x="128600" y="295313"/>
                  </a:lnTo>
                  <a:lnTo>
                    <a:pt x="113792" y="295313"/>
                  </a:lnTo>
                  <a:lnTo>
                    <a:pt x="113792" y="681939"/>
                  </a:lnTo>
                  <a:lnTo>
                    <a:pt x="111099" y="681939"/>
                  </a:lnTo>
                  <a:lnTo>
                    <a:pt x="111099" y="504037"/>
                  </a:lnTo>
                  <a:lnTo>
                    <a:pt x="102349" y="504037"/>
                  </a:lnTo>
                  <a:lnTo>
                    <a:pt x="102349" y="418655"/>
                  </a:lnTo>
                  <a:lnTo>
                    <a:pt x="87541" y="418655"/>
                  </a:lnTo>
                  <a:lnTo>
                    <a:pt x="87541" y="686689"/>
                  </a:lnTo>
                  <a:lnTo>
                    <a:pt x="84836" y="686689"/>
                  </a:lnTo>
                  <a:lnTo>
                    <a:pt x="84836" y="611962"/>
                  </a:lnTo>
                  <a:lnTo>
                    <a:pt x="76085" y="611962"/>
                  </a:lnTo>
                  <a:lnTo>
                    <a:pt x="76085" y="532511"/>
                  </a:lnTo>
                  <a:lnTo>
                    <a:pt x="61277" y="532511"/>
                  </a:lnTo>
                  <a:lnTo>
                    <a:pt x="61277" y="603669"/>
                  </a:lnTo>
                  <a:lnTo>
                    <a:pt x="58572" y="603669"/>
                  </a:lnTo>
                  <a:lnTo>
                    <a:pt x="58572" y="469646"/>
                  </a:lnTo>
                  <a:lnTo>
                    <a:pt x="43764" y="469646"/>
                  </a:lnTo>
                  <a:lnTo>
                    <a:pt x="43764" y="633310"/>
                  </a:lnTo>
                  <a:lnTo>
                    <a:pt x="35013" y="633310"/>
                  </a:lnTo>
                  <a:lnTo>
                    <a:pt x="35013" y="745985"/>
                  </a:lnTo>
                  <a:lnTo>
                    <a:pt x="32321" y="745985"/>
                  </a:lnTo>
                  <a:lnTo>
                    <a:pt x="32321" y="498106"/>
                  </a:lnTo>
                  <a:lnTo>
                    <a:pt x="17513" y="498106"/>
                  </a:lnTo>
                  <a:lnTo>
                    <a:pt x="17513" y="896607"/>
                  </a:lnTo>
                  <a:lnTo>
                    <a:pt x="14808" y="896607"/>
                  </a:lnTo>
                  <a:lnTo>
                    <a:pt x="14808" y="443560"/>
                  </a:lnTo>
                  <a:lnTo>
                    <a:pt x="0" y="443560"/>
                  </a:lnTo>
                  <a:lnTo>
                    <a:pt x="0" y="1117206"/>
                  </a:lnTo>
                  <a:lnTo>
                    <a:pt x="8750" y="1117206"/>
                  </a:lnTo>
                  <a:lnTo>
                    <a:pt x="14808" y="1117206"/>
                  </a:lnTo>
                  <a:lnTo>
                    <a:pt x="312432" y="1117206"/>
                  </a:lnTo>
                  <a:lnTo>
                    <a:pt x="312432" y="654659"/>
                  </a:lnTo>
                  <a:close/>
                </a:path>
                <a:path w="680084" h="1117600">
                  <a:moveTo>
                    <a:pt x="575030" y="814768"/>
                  </a:moveTo>
                  <a:lnTo>
                    <a:pt x="560222" y="814768"/>
                  </a:lnTo>
                  <a:lnTo>
                    <a:pt x="560222" y="826630"/>
                  </a:lnTo>
                  <a:lnTo>
                    <a:pt x="557530" y="826630"/>
                  </a:lnTo>
                  <a:lnTo>
                    <a:pt x="557530" y="525386"/>
                  </a:lnTo>
                  <a:lnTo>
                    <a:pt x="542721" y="525386"/>
                  </a:lnTo>
                  <a:lnTo>
                    <a:pt x="542721" y="821893"/>
                  </a:lnTo>
                  <a:lnTo>
                    <a:pt x="533958" y="821893"/>
                  </a:lnTo>
                  <a:lnTo>
                    <a:pt x="533958" y="823074"/>
                  </a:lnTo>
                  <a:lnTo>
                    <a:pt x="525208" y="823074"/>
                  </a:lnTo>
                  <a:lnTo>
                    <a:pt x="525208" y="972515"/>
                  </a:lnTo>
                  <a:lnTo>
                    <a:pt x="522516" y="972515"/>
                  </a:lnTo>
                  <a:lnTo>
                    <a:pt x="522516" y="412724"/>
                  </a:lnTo>
                  <a:lnTo>
                    <a:pt x="507707" y="412724"/>
                  </a:lnTo>
                  <a:lnTo>
                    <a:pt x="507707" y="689051"/>
                  </a:lnTo>
                  <a:lnTo>
                    <a:pt x="498944" y="689051"/>
                  </a:lnTo>
                  <a:lnTo>
                    <a:pt x="498944" y="705662"/>
                  </a:lnTo>
                  <a:lnTo>
                    <a:pt x="490194" y="705662"/>
                  </a:lnTo>
                  <a:lnTo>
                    <a:pt x="490194" y="974877"/>
                  </a:lnTo>
                  <a:lnTo>
                    <a:pt x="487502" y="974877"/>
                  </a:lnTo>
                  <a:lnTo>
                    <a:pt x="487502" y="705662"/>
                  </a:lnTo>
                  <a:lnTo>
                    <a:pt x="472694" y="705662"/>
                  </a:lnTo>
                  <a:lnTo>
                    <a:pt x="472694" y="709218"/>
                  </a:lnTo>
                  <a:lnTo>
                    <a:pt x="469988" y="709218"/>
                  </a:lnTo>
                  <a:lnTo>
                    <a:pt x="469988" y="587057"/>
                  </a:lnTo>
                  <a:lnTo>
                    <a:pt x="455180" y="587057"/>
                  </a:lnTo>
                  <a:lnTo>
                    <a:pt x="455180" y="709218"/>
                  </a:lnTo>
                  <a:lnTo>
                    <a:pt x="446430" y="709218"/>
                  </a:lnTo>
                  <a:lnTo>
                    <a:pt x="446430" y="986739"/>
                  </a:lnTo>
                  <a:lnTo>
                    <a:pt x="443725" y="986739"/>
                  </a:lnTo>
                  <a:lnTo>
                    <a:pt x="443725" y="985558"/>
                  </a:lnTo>
                  <a:lnTo>
                    <a:pt x="434975" y="985558"/>
                  </a:lnTo>
                  <a:lnTo>
                    <a:pt x="434975" y="852728"/>
                  </a:lnTo>
                  <a:lnTo>
                    <a:pt x="426224" y="852728"/>
                  </a:lnTo>
                  <a:lnTo>
                    <a:pt x="426224" y="606031"/>
                  </a:lnTo>
                  <a:lnTo>
                    <a:pt x="411416" y="606031"/>
                  </a:lnTo>
                  <a:lnTo>
                    <a:pt x="411416" y="858659"/>
                  </a:lnTo>
                  <a:lnTo>
                    <a:pt x="402666" y="858659"/>
                  </a:lnTo>
                  <a:lnTo>
                    <a:pt x="402666" y="865771"/>
                  </a:lnTo>
                  <a:lnTo>
                    <a:pt x="393903" y="865771"/>
                  </a:lnTo>
                  <a:lnTo>
                    <a:pt x="393903" y="866952"/>
                  </a:lnTo>
                  <a:lnTo>
                    <a:pt x="391210" y="866952"/>
                  </a:lnTo>
                  <a:lnTo>
                    <a:pt x="391210" y="748360"/>
                  </a:lnTo>
                  <a:lnTo>
                    <a:pt x="382460" y="748360"/>
                  </a:lnTo>
                  <a:lnTo>
                    <a:pt x="382460" y="0"/>
                  </a:lnTo>
                  <a:lnTo>
                    <a:pt x="367652" y="0"/>
                  </a:lnTo>
                  <a:lnTo>
                    <a:pt x="367652" y="755472"/>
                  </a:lnTo>
                  <a:lnTo>
                    <a:pt x="364947" y="755472"/>
                  </a:lnTo>
                  <a:lnTo>
                    <a:pt x="364947" y="747166"/>
                  </a:lnTo>
                  <a:lnTo>
                    <a:pt x="350139" y="747166"/>
                  </a:lnTo>
                  <a:lnTo>
                    <a:pt x="350139" y="759028"/>
                  </a:lnTo>
                  <a:lnTo>
                    <a:pt x="347446" y="759028"/>
                  </a:lnTo>
                  <a:lnTo>
                    <a:pt x="347446" y="42697"/>
                  </a:lnTo>
                  <a:lnTo>
                    <a:pt x="332638" y="42697"/>
                  </a:lnTo>
                  <a:lnTo>
                    <a:pt x="332638" y="652297"/>
                  </a:lnTo>
                  <a:lnTo>
                    <a:pt x="323875" y="652297"/>
                  </a:lnTo>
                  <a:lnTo>
                    <a:pt x="323875" y="999782"/>
                  </a:lnTo>
                  <a:lnTo>
                    <a:pt x="315125" y="999782"/>
                  </a:lnTo>
                  <a:lnTo>
                    <a:pt x="315125" y="1117206"/>
                  </a:lnTo>
                  <a:lnTo>
                    <a:pt x="575030" y="1117206"/>
                  </a:lnTo>
                  <a:lnTo>
                    <a:pt x="575030" y="814768"/>
                  </a:lnTo>
                  <a:close/>
                </a:path>
                <a:path w="680084" h="1117600">
                  <a:moveTo>
                    <a:pt x="601294" y="813587"/>
                  </a:moveTo>
                  <a:lnTo>
                    <a:pt x="586486" y="813587"/>
                  </a:lnTo>
                  <a:lnTo>
                    <a:pt x="586486" y="1117206"/>
                  </a:lnTo>
                  <a:lnTo>
                    <a:pt x="601294" y="1117206"/>
                  </a:lnTo>
                  <a:lnTo>
                    <a:pt x="601294" y="813587"/>
                  </a:lnTo>
                  <a:close/>
                </a:path>
                <a:path w="680084" h="1117600">
                  <a:moveTo>
                    <a:pt x="636308" y="643991"/>
                  </a:moveTo>
                  <a:lnTo>
                    <a:pt x="621499" y="643991"/>
                  </a:lnTo>
                  <a:lnTo>
                    <a:pt x="621499" y="960653"/>
                  </a:lnTo>
                  <a:lnTo>
                    <a:pt x="612749" y="960653"/>
                  </a:lnTo>
                  <a:lnTo>
                    <a:pt x="612749" y="1117206"/>
                  </a:lnTo>
                  <a:lnTo>
                    <a:pt x="621499" y="1117206"/>
                  </a:lnTo>
                  <a:lnTo>
                    <a:pt x="627557" y="1117206"/>
                  </a:lnTo>
                  <a:lnTo>
                    <a:pt x="636308" y="1117206"/>
                  </a:lnTo>
                  <a:lnTo>
                    <a:pt x="636308" y="643991"/>
                  </a:lnTo>
                  <a:close/>
                </a:path>
                <a:path w="680084" h="1117600">
                  <a:moveTo>
                    <a:pt x="680072" y="953528"/>
                  </a:moveTo>
                  <a:lnTo>
                    <a:pt x="671322" y="953528"/>
                  </a:lnTo>
                  <a:lnTo>
                    <a:pt x="671322" y="792238"/>
                  </a:lnTo>
                  <a:lnTo>
                    <a:pt x="656513" y="792238"/>
                  </a:lnTo>
                  <a:lnTo>
                    <a:pt x="656513" y="954722"/>
                  </a:lnTo>
                  <a:lnTo>
                    <a:pt x="653808" y="954722"/>
                  </a:lnTo>
                  <a:lnTo>
                    <a:pt x="653808" y="636879"/>
                  </a:lnTo>
                  <a:lnTo>
                    <a:pt x="639000" y="636879"/>
                  </a:lnTo>
                  <a:lnTo>
                    <a:pt x="639000" y="1117206"/>
                  </a:lnTo>
                  <a:lnTo>
                    <a:pt x="647763" y="1117206"/>
                  </a:lnTo>
                  <a:lnTo>
                    <a:pt x="653808" y="1117206"/>
                  </a:lnTo>
                  <a:lnTo>
                    <a:pt x="680072" y="1117206"/>
                  </a:lnTo>
                  <a:lnTo>
                    <a:pt x="680072" y="953528"/>
                  </a:lnTo>
                  <a:close/>
                </a:path>
              </a:pathLst>
            </a:custGeom>
            <a:solidFill>
              <a:srgbClr val="E1C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6692" y="5725236"/>
              <a:ext cx="3840479" cy="789940"/>
            </a:xfrm>
            <a:custGeom>
              <a:avLst/>
              <a:gdLst/>
              <a:ahLst/>
              <a:cxnLst/>
              <a:rect l="l" t="t" r="r" b="b"/>
              <a:pathLst>
                <a:path w="3840479" h="789940">
                  <a:moveTo>
                    <a:pt x="14808" y="626198"/>
                  </a:moveTo>
                  <a:lnTo>
                    <a:pt x="0" y="626198"/>
                  </a:lnTo>
                  <a:lnTo>
                    <a:pt x="0" y="789876"/>
                  </a:lnTo>
                  <a:lnTo>
                    <a:pt x="14808" y="789876"/>
                  </a:lnTo>
                  <a:lnTo>
                    <a:pt x="14808" y="626198"/>
                  </a:lnTo>
                  <a:close/>
                </a:path>
                <a:path w="3840479" h="789940">
                  <a:moveTo>
                    <a:pt x="32321" y="462534"/>
                  </a:moveTo>
                  <a:lnTo>
                    <a:pt x="17513" y="462534"/>
                  </a:lnTo>
                  <a:lnTo>
                    <a:pt x="17513" y="789876"/>
                  </a:lnTo>
                  <a:lnTo>
                    <a:pt x="32321" y="789876"/>
                  </a:lnTo>
                  <a:lnTo>
                    <a:pt x="32321" y="462534"/>
                  </a:lnTo>
                  <a:close/>
                </a:path>
                <a:path w="3840479" h="789940">
                  <a:moveTo>
                    <a:pt x="49822" y="619086"/>
                  </a:moveTo>
                  <a:lnTo>
                    <a:pt x="35013" y="619086"/>
                  </a:lnTo>
                  <a:lnTo>
                    <a:pt x="35013" y="789876"/>
                  </a:lnTo>
                  <a:lnTo>
                    <a:pt x="49822" y="789876"/>
                  </a:lnTo>
                  <a:lnTo>
                    <a:pt x="49822" y="619086"/>
                  </a:lnTo>
                  <a:close/>
                </a:path>
                <a:path w="3840479" h="789940">
                  <a:moveTo>
                    <a:pt x="137363" y="256171"/>
                  </a:moveTo>
                  <a:lnTo>
                    <a:pt x="122555" y="256171"/>
                  </a:lnTo>
                  <a:lnTo>
                    <a:pt x="122555" y="442379"/>
                  </a:lnTo>
                  <a:lnTo>
                    <a:pt x="113792" y="442379"/>
                  </a:lnTo>
                  <a:lnTo>
                    <a:pt x="113792" y="607225"/>
                  </a:lnTo>
                  <a:lnTo>
                    <a:pt x="111099" y="607225"/>
                  </a:lnTo>
                  <a:lnTo>
                    <a:pt x="111099" y="438810"/>
                  </a:lnTo>
                  <a:lnTo>
                    <a:pt x="96291" y="438810"/>
                  </a:lnTo>
                  <a:lnTo>
                    <a:pt x="96291" y="442379"/>
                  </a:lnTo>
                  <a:lnTo>
                    <a:pt x="93586" y="442379"/>
                  </a:lnTo>
                  <a:lnTo>
                    <a:pt x="93586" y="259727"/>
                  </a:lnTo>
                  <a:lnTo>
                    <a:pt x="84836" y="259727"/>
                  </a:lnTo>
                  <a:lnTo>
                    <a:pt x="84836" y="90131"/>
                  </a:lnTo>
                  <a:lnTo>
                    <a:pt x="70027" y="90131"/>
                  </a:lnTo>
                  <a:lnTo>
                    <a:pt x="70027" y="616712"/>
                  </a:lnTo>
                  <a:lnTo>
                    <a:pt x="67335" y="616712"/>
                  </a:lnTo>
                  <a:lnTo>
                    <a:pt x="67335" y="449491"/>
                  </a:lnTo>
                  <a:lnTo>
                    <a:pt x="52527" y="449491"/>
                  </a:lnTo>
                  <a:lnTo>
                    <a:pt x="52527" y="789876"/>
                  </a:lnTo>
                  <a:lnTo>
                    <a:pt x="61277" y="789876"/>
                  </a:lnTo>
                  <a:lnTo>
                    <a:pt x="67335" y="789876"/>
                  </a:lnTo>
                  <a:lnTo>
                    <a:pt x="137363" y="789876"/>
                  </a:lnTo>
                  <a:lnTo>
                    <a:pt x="137363" y="256171"/>
                  </a:lnTo>
                  <a:close/>
                </a:path>
                <a:path w="3840479" h="789940">
                  <a:moveTo>
                    <a:pt x="163614" y="606044"/>
                  </a:moveTo>
                  <a:lnTo>
                    <a:pt x="154863" y="606044"/>
                  </a:lnTo>
                  <a:lnTo>
                    <a:pt x="148805" y="606044"/>
                  </a:lnTo>
                  <a:lnTo>
                    <a:pt x="140055" y="606044"/>
                  </a:lnTo>
                  <a:lnTo>
                    <a:pt x="140055" y="789876"/>
                  </a:lnTo>
                  <a:lnTo>
                    <a:pt x="148805" y="789876"/>
                  </a:lnTo>
                  <a:lnTo>
                    <a:pt x="154863" y="789876"/>
                  </a:lnTo>
                  <a:lnTo>
                    <a:pt x="163614" y="789876"/>
                  </a:lnTo>
                  <a:lnTo>
                    <a:pt x="163614" y="606044"/>
                  </a:lnTo>
                  <a:close/>
                </a:path>
                <a:path w="3840479" h="789940">
                  <a:moveTo>
                    <a:pt x="233641" y="604850"/>
                  </a:moveTo>
                  <a:lnTo>
                    <a:pt x="224891" y="604850"/>
                  </a:lnTo>
                  <a:lnTo>
                    <a:pt x="224891" y="600113"/>
                  </a:lnTo>
                  <a:lnTo>
                    <a:pt x="210083" y="600113"/>
                  </a:lnTo>
                  <a:lnTo>
                    <a:pt x="210083" y="601294"/>
                  </a:lnTo>
                  <a:lnTo>
                    <a:pt x="201333" y="601294"/>
                  </a:lnTo>
                  <a:lnTo>
                    <a:pt x="201333" y="608418"/>
                  </a:lnTo>
                  <a:lnTo>
                    <a:pt x="198628" y="608418"/>
                  </a:lnTo>
                  <a:lnTo>
                    <a:pt x="198628" y="417474"/>
                  </a:lnTo>
                  <a:lnTo>
                    <a:pt x="183819" y="417474"/>
                  </a:lnTo>
                  <a:lnTo>
                    <a:pt x="183819" y="604850"/>
                  </a:lnTo>
                  <a:lnTo>
                    <a:pt x="175069" y="604850"/>
                  </a:lnTo>
                  <a:lnTo>
                    <a:pt x="175069" y="789876"/>
                  </a:lnTo>
                  <a:lnTo>
                    <a:pt x="233641" y="789876"/>
                  </a:lnTo>
                  <a:lnTo>
                    <a:pt x="233641" y="604850"/>
                  </a:lnTo>
                  <a:close/>
                </a:path>
                <a:path w="3840479" h="789940">
                  <a:moveTo>
                    <a:pt x="259905" y="394931"/>
                  </a:moveTo>
                  <a:lnTo>
                    <a:pt x="245097" y="394931"/>
                  </a:lnTo>
                  <a:lnTo>
                    <a:pt x="245097" y="789876"/>
                  </a:lnTo>
                  <a:lnTo>
                    <a:pt x="259905" y="789876"/>
                  </a:lnTo>
                  <a:lnTo>
                    <a:pt x="259905" y="394931"/>
                  </a:lnTo>
                  <a:close/>
                </a:path>
                <a:path w="3840479" h="789940">
                  <a:moveTo>
                    <a:pt x="277418" y="0"/>
                  </a:moveTo>
                  <a:lnTo>
                    <a:pt x="262610" y="0"/>
                  </a:lnTo>
                  <a:lnTo>
                    <a:pt x="262610" y="789876"/>
                  </a:lnTo>
                  <a:lnTo>
                    <a:pt x="277418" y="789876"/>
                  </a:lnTo>
                  <a:lnTo>
                    <a:pt x="277418" y="0"/>
                  </a:lnTo>
                  <a:close/>
                </a:path>
                <a:path w="3840479" h="789940">
                  <a:moveTo>
                    <a:pt x="294919" y="606044"/>
                  </a:moveTo>
                  <a:lnTo>
                    <a:pt x="280111" y="606044"/>
                  </a:lnTo>
                  <a:lnTo>
                    <a:pt x="280111" y="789876"/>
                  </a:lnTo>
                  <a:lnTo>
                    <a:pt x="294919" y="789876"/>
                  </a:lnTo>
                  <a:lnTo>
                    <a:pt x="294919" y="606044"/>
                  </a:lnTo>
                  <a:close/>
                </a:path>
                <a:path w="3840479" h="789940">
                  <a:moveTo>
                    <a:pt x="321183" y="602488"/>
                  </a:moveTo>
                  <a:lnTo>
                    <a:pt x="312432" y="602488"/>
                  </a:lnTo>
                  <a:lnTo>
                    <a:pt x="312432" y="584695"/>
                  </a:lnTo>
                  <a:lnTo>
                    <a:pt x="297624" y="584695"/>
                  </a:lnTo>
                  <a:lnTo>
                    <a:pt x="297624" y="789876"/>
                  </a:lnTo>
                  <a:lnTo>
                    <a:pt x="306374" y="789876"/>
                  </a:lnTo>
                  <a:lnTo>
                    <a:pt x="312432" y="789876"/>
                  </a:lnTo>
                  <a:lnTo>
                    <a:pt x="321183" y="789876"/>
                  </a:lnTo>
                  <a:lnTo>
                    <a:pt x="321183" y="602488"/>
                  </a:lnTo>
                  <a:close/>
                </a:path>
                <a:path w="3840479" h="789940">
                  <a:moveTo>
                    <a:pt x="338683" y="378333"/>
                  </a:moveTo>
                  <a:lnTo>
                    <a:pt x="323875" y="378333"/>
                  </a:lnTo>
                  <a:lnTo>
                    <a:pt x="323875" y="789876"/>
                  </a:lnTo>
                  <a:lnTo>
                    <a:pt x="338683" y="789876"/>
                  </a:lnTo>
                  <a:lnTo>
                    <a:pt x="338683" y="378333"/>
                  </a:lnTo>
                  <a:close/>
                </a:path>
                <a:path w="3840479" h="789940">
                  <a:moveTo>
                    <a:pt x="391210" y="366471"/>
                  </a:moveTo>
                  <a:lnTo>
                    <a:pt x="376402" y="366471"/>
                  </a:lnTo>
                  <a:lnTo>
                    <a:pt x="376402" y="575208"/>
                  </a:lnTo>
                  <a:lnTo>
                    <a:pt x="373697" y="575208"/>
                  </a:lnTo>
                  <a:lnTo>
                    <a:pt x="367652" y="575208"/>
                  </a:lnTo>
                  <a:lnTo>
                    <a:pt x="358889" y="575208"/>
                  </a:lnTo>
                  <a:lnTo>
                    <a:pt x="358889" y="789876"/>
                  </a:lnTo>
                  <a:lnTo>
                    <a:pt x="391210" y="789876"/>
                  </a:lnTo>
                  <a:lnTo>
                    <a:pt x="391210" y="366471"/>
                  </a:lnTo>
                  <a:close/>
                </a:path>
                <a:path w="3840479" h="789940">
                  <a:moveTo>
                    <a:pt x="408711" y="574014"/>
                  </a:moveTo>
                  <a:lnTo>
                    <a:pt x="393903" y="574014"/>
                  </a:lnTo>
                  <a:lnTo>
                    <a:pt x="393903" y="789876"/>
                  </a:lnTo>
                  <a:lnTo>
                    <a:pt x="408711" y="789876"/>
                  </a:lnTo>
                  <a:lnTo>
                    <a:pt x="408711" y="574014"/>
                  </a:lnTo>
                  <a:close/>
                </a:path>
                <a:path w="3840479" h="789940">
                  <a:moveTo>
                    <a:pt x="452488" y="574014"/>
                  </a:moveTo>
                  <a:lnTo>
                    <a:pt x="437680" y="574014"/>
                  </a:lnTo>
                  <a:lnTo>
                    <a:pt x="437680" y="789876"/>
                  </a:lnTo>
                  <a:lnTo>
                    <a:pt x="452488" y="789876"/>
                  </a:lnTo>
                  <a:lnTo>
                    <a:pt x="452488" y="574014"/>
                  </a:lnTo>
                  <a:close/>
                </a:path>
                <a:path w="3840479" h="789940">
                  <a:moveTo>
                    <a:pt x="487502" y="563346"/>
                  </a:moveTo>
                  <a:lnTo>
                    <a:pt x="472694" y="563346"/>
                  </a:lnTo>
                  <a:lnTo>
                    <a:pt x="472694" y="789876"/>
                  </a:lnTo>
                  <a:lnTo>
                    <a:pt x="487502" y="789876"/>
                  </a:lnTo>
                  <a:lnTo>
                    <a:pt x="487502" y="563346"/>
                  </a:lnTo>
                  <a:close/>
                </a:path>
                <a:path w="3840479" h="789940">
                  <a:moveTo>
                    <a:pt x="601294" y="564527"/>
                  </a:moveTo>
                  <a:lnTo>
                    <a:pt x="586486" y="564527"/>
                  </a:lnTo>
                  <a:lnTo>
                    <a:pt x="586486" y="789876"/>
                  </a:lnTo>
                  <a:lnTo>
                    <a:pt x="601294" y="789876"/>
                  </a:lnTo>
                  <a:lnTo>
                    <a:pt x="601294" y="564527"/>
                  </a:lnTo>
                  <a:close/>
                </a:path>
                <a:path w="3840479" h="789940">
                  <a:moveTo>
                    <a:pt x="636308" y="550303"/>
                  </a:moveTo>
                  <a:lnTo>
                    <a:pt x="621499" y="550303"/>
                  </a:lnTo>
                  <a:lnTo>
                    <a:pt x="621499" y="789876"/>
                  </a:lnTo>
                  <a:lnTo>
                    <a:pt x="636308" y="789876"/>
                  </a:lnTo>
                  <a:lnTo>
                    <a:pt x="636308" y="550303"/>
                  </a:lnTo>
                  <a:close/>
                </a:path>
                <a:path w="3840479" h="789940">
                  <a:moveTo>
                    <a:pt x="706335" y="545553"/>
                  </a:moveTo>
                  <a:lnTo>
                    <a:pt x="697585" y="545553"/>
                  </a:lnTo>
                  <a:lnTo>
                    <a:pt x="697585" y="532511"/>
                  </a:lnTo>
                  <a:lnTo>
                    <a:pt x="682777" y="532511"/>
                  </a:lnTo>
                  <a:lnTo>
                    <a:pt x="682777" y="537248"/>
                  </a:lnTo>
                  <a:lnTo>
                    <a:pt x="674014" y="537248"/>
                  </a:lnTo>
                  <a:lnTo>
                    <a:pt x="674014" y="789876"/>
                  </a:lnTo>
                  <a:lnTo>
                    <a:pt x="706335" y="789876"/>
                  </a:lnTo>
                  <a:lnTo>
                    <a:pt x="706335" y="545553"/>
                  </a:lnTo>
                  <a:close/>
                </a:path>
                <a:path w="3840479" h="789940">
                  <a:moveTo>
                    <a:pt x="750100" y="538441"/>
                  </a:moveTo>
                  <a:lnTo>
                    <a:pt x="741349" y="538441"/>
                  </a:lnTo>
                  <a:lnTo>
                    <a:pt x="741349" y="534885"/>
                  </a:lnTo>
                  <a:lnTo>
                    <a:pt x="732599" y="534885"/>
                  </a:lnTo>
                  <a:lnTo>
                    <a:pt x="732599" y="289382"/>
                  </a:lnTo>
                  <a:lnTo>
                    <a:pt x="717791" y="289382"/>
                  </a:lnTo>
                  <a:lnTo>
                    <a:pt x="717791" y="789876"/>
                  </a:lnTo>
                  <a:lnTo>
                    <a:pt x="726541" y="789876"/>
                  </a:lnTo>
                  <a:lnTo>
                    <a:pt x="732599" y="789876"/>
                  </a:lnTo>
                  <a:lnTo>
                    <a:pt x="735291" y="789876"/>
                  </a:lnTo>
                  <a:lnTo>
                    <a:pt x="741349" y="789876"/>
                  </a:lnTo>
                  <a:lnTo>
                    <a:pt x="750100" y="789876"/>
                  </a:lnTo>
                  <a:lnTo>
                    <a:pt x="750100" y="538441"/>
                  </a:lnTo>
                  <a:close/>
                </a:path>
                <a:path w="3840479" h="789940">
                  <a:moveTo>
                    <a:pt x="785114" y="526580"/>
                  </a:moveTo>
                  <a:lnTo>
                    <a:pt x="770305" y="526580"/>
                  </a:lnTo>
                  <a:lnTo>
                    <a:pt x="770305" y="789876"/>
                  </a:lnTo>
                  <a:lnTo>
                    <a:pt x="785114" y="789876"/>
                  </a:lnTo>
                  <a:lnTo>
                    <a:pt x="785114" y="526580"/>
                  </a:lnTo>
                  <a:close/>
                </a:path>
                <a:path w="3840479" h="789940">
                  <a:moveTo>
                    <a:pt x="828878" y="520649"/>
                  </a:moveTo>
                  <a:lnTo>
                    <a:pt x="814070" y="520649"/>
                  </a:lnTo>
                  <a:lnTo>
                    <a:pt x="814070" y="789876"/>
                  </a:lnTo>
                  <a:lnTo>
                    <a:pt x="828878" y="789876"/>
                  </a:lnTo>
                  <a:lnTo>
                    <a:pt x="828878" y="520649"/>
                  </a:lnTo>
                  <a:close/>
                </a:path>
                <a:path w="3840479" h="789940">
                  <a:moveTo>
                    <a:pt x="986447" y="215849"/>
                  </a:moveTo>
                  <a:lnTo>
                    <a:pt x="971638" y="215849"/>
                  </a:lnTo>
                  <a:lnTo>
                    <a:pt x="971638" y="495744"/>
                  </a:lnTo>
                  <a:lnTo>
                    <a:pt x="962888" y="495744"/>
                  </a:lnTo>
                  <a:lnTo>
                    <a:pt x="962888" y="789876"/>
                  </a:lnTo>
                  <a:lnTo>
                    <a:pt x="971638" y="789876"/>
                  </a:lnTo>
                  <a:lnTo>
                    <a:pt x="977696" y="789876"/>
                  </a:lnTo>
                  <a:lnTo>
                    <a:pt x="986447" y="789876"/>
                  </a:lnTo>
                  <a:lnTo>
                    <a:pt x="986447" y="215849"/>
                  </a:lnTo>
                  <a:close/>
                </a:path>
                <a:path w="3840479" h="789940">
                  <a:moveTo>
                    <a:pt x="1021461" y="496925"/>
                  </a:moveTo>
                  <a:lnTo>
                    <a:pt x="1012710" y="496925"/>
                  </a:lnTo>
                  <a:lnTo>
                    <a:pt x="1012710" y="492188"/>
                  </a:lnTo>
                  <a:lnTo>
                    <a:pt x="997902" y="492188"/>
                  </a:lnTo>
                  <a:lnTo>
                    <a:pt x="997902" y="501675"/>
                  </a:lnTo>
                  <a:lnTo>
                    <a:pt x="989139" y="501675"/>
                  </a:lnTo>
                  <a:lnTo>
                    <a:pt x="989139" y="789876"/>
                  </a:lnTo>
                  <a:lnTo>
                    <a:pt x="1021461" y="789876"/>
                  </a:lnTo>
                  <a:lnTo>
                    <a:pt x="1021461" y="496925"/>
                  </a:lnTo>
                  <a:close/>
                </a:path>
                <a:path w="3840479" h="789940">
                  <a:moveTo>
                    <a:pt x="1047724" y="494563"/>
                  </a:moveTo>
                  <a:lnTo>
                    <a:pt x="1032916" y="494563"/>
                  </a:lnTo>
                  <a:lnTo>
                    <a:pt x="1032916" y="789876"/>
                  </a:lnTo>
                  <a:lnTo>
                    <a:pt x="1047724" y="789876"/>
                  </a:lnTo>
                  <a:lnTo>
                    <a:pt x="1047724" y="494563"/>
                  </a:lnTo>
                  <a:close/>
                </a:path>
                <a:path w="3840479" h="789940">
                  <a:moveTo>
                    <a:pt x="1091488" y="498119"/>
                  </a:moveTo>
                  <a:lnTo>
                    <a:pt x="1076680" y="498119"/>
                  </a:lnTo>
                  <a:lnTo>
                    <a:pt x="1076680" y="789876"/>
                  </a:lnTo>
                  <a:lnTo>
                    <a:pt x="1091488" y="789876"/>
                  </a:lnTo>
                  <a:lnTo>
                    <a:pt x="1091488" y="498119"/>
                  </a:lnTo>
                  <a:close/>
                </a:path>
                <a:path w="3840479" h="789940">
                  <a:moveTo>
                    <a:pt x="1108989" y="483882"/>
                  </a:moveTo>
                  <a:lnTo>
                    <a:pt x="1094181" y="483882"/>
                  </a:lnTo>
                  <a:lnTo>
                    <a:pt x="1094181" y="789876"/>
                  </a:lnTo>
                  <a:lnTo>
                    <a:pt x="1108989" y="789876"/>
                  </a:lnTo>
                  <a:lnTo>
                    <a:pt x="1108989" y="483882"/>
                  </a:lnTo>
                  <a:close/>
                </a:path>
                <a:path w="3840479" h="789940">
                  <a:moveTo>
                    <a:pt x="1144003" y="485076"/>
                  </a:moveTo>
                  <a:lnTo>
                    <a:pt x="1129195" y="485076"/>
                  </a:lnTo>
                  <a:lnTo>
                    <a:pt x="1129195" y="789876"/>
                  </a:lnTo>
                  <a:lnTo>
                    <a:pt x="1144003" y="789876"/>
                  </a:lnTo>
                  <a:lnTo>
                    <a:pt x="1144003" y="485076"/>
                  </a:lnTo>
                  <a:close/>
                </a:path>
                <a:path w="3840479" h="789940">
                  <a:moveTo>
                    <a:pt x="1275308" y="460159"/>
                  </a:moveTo>
                  <a:lnTo>
                    <a:pt x="1260500" y="460159"/>
                  </a:lnTo>
                  <a:lnTo>
                    <a:pt x="1260500" y="789876"/>
                  </a:lnTo>
                  <a:lnTo>
                    <a:pt x="1275308" y="789876"/>
                  </a:lnTo>
                  <a:lnTo>
                    <a:pt x="1275308" y="460159"/>
                  </a:lnTo>
                  <a:close/>
                </a:path>
                <a:path w="3840479" h="789940">
                  <a:moveTo>
                    <a:pt x="1345336" y="454240"/>
                  </a:moveTo>
                  <a:lnTo>
                    <a:pt x="1330528" y="454240"/>
                  </a:lnTo>
                  <a:lnTo>
                    <a:pt x="1330528" y="789876"/>
                  </a:lnTo>
                  <a:lnTo>
                    <a:pt x="1345336" y="789876"/>
                  </a:lnTo>
                  <a:lnTo>
                    <a:pt x="1345336" y="454240"/>
                  </a:lnTo>
                  <a:close/>
                </a:path>
                <a:path w="3840479" h="789940">
                  <a:moveTo>
                    <a:pt x="1371600" y="449491"/>
                  </a:moveTo>
                  <a:lnTo>
                    <a:pt x="1356791" y="449491"/>
                  </a:lnTo>
                  <a:lnTo>
                    <a:pt x="1356791" y="789876"/>
                  </a:lnTo>
                  <a:lnTo>
                    <a:pt x="1371600" y="789876"/>
                  </a:lnTo>
                  <a:lnTo>
                    <a:pt x="1371600" y="449491"/>
                  </a:lnTo>
                  <a:close/>
                </a:path>
                <a:path w="3840479" h="789940">
                  <a:moveTo>
                    <a:pt x="1616697" y="425767"/>
                  </a:moveTo>
                  <a:lnTo>
                    <a:pt x="1601889" y="425767"/>
                  </a:lnTo>
                  <a:lnTo>
                    <a:pt x="1601889" y="789876"/>
                  </a:lnTo>
                  <a:lnTo>
                    <a:pt x="1616697" y="789876"/>
                  </a:lnTo>
                  <a:lnTo>
                    <a:pt x="1616697" y="425767"/>
                  </a:lnTo>
                  <a:close/>
                </a:path>
                <a:path w="3840479" h="789940">
                  <a:moveTo>
                    <a:pt x="1765503" y="392557"/>
                  </a:moveTo>
                  <a:lnTo>
                    <a:pt x="1750695" y="392557"/>
                  </a:lnTo>
                  <a:lnTo>
                    <a:pt x="1750695" y="789876"/>
                  </a:lnTo>
                  <a:lnTo>
                    <a:pt x="1765503" y="789876"/>
                  </a:lnTo>
                  <a:lnTo>
                    <a:pt x="1765503" y="392557"/>
                  </a:lnTo>
                  <a:close/>
                </a:path>
                <a:path w="3840479" h="789940">
                  <a:moveTo>
                    <a:pt x="1791766" y="415099"/>
                  </a:moveTo>
                  <a:lnTo>
                    <a:pt x="1776958" y="415099"/>
                  </a:lnTo>
                  <a:lnTo>
                    <a:pt x="1776958" y="789876"/>
                  </a:lnTo>
                  <a:lnTo>
                    <a:pt x="1791766" y="789876"/>
                  </a:lnTo>
                  <a:lnTo>
                    <a:pt x="1791766" y="415099"/>
                  </a:lnTo>
                  <a:close/>
                </a:path>
                <a:path w="3840479" h="789940">
                  <a:moveTo>
                    <a:pt x="3288614" y="190944"/>
                  </a:moveTo>
                  <a:lnTo>
                    <a:pt x="3273806" y="190944"/>
                  </a:lnTo>
                  <a:lnTo>
                    <a:pt x="3273806" y="789876"/>
                  </a:lnTo>
                  <a:lnTo>
                    <a:pt x="3288614" y="789876"/>
                  </a:lnTo>
                  <a:lnTo>
                    <a:pt x="3288614" y="190944"/>
                  </a:lnTo>
                  <a:close/>
                </a:path>
                <a:path w="3840479" h="789940">
                  <a:moveTo>
                    <a:pt x="3840073" y="125717"/>
                  </a:moveTo>
                  <a:lnTo>
                    <a:pt x="3825265" y="125717"/>
                  </a:lnTo>
                  <a:lnTo>
                    <a:pt x="3825265" y="789876"/>
                  </a:lnTo>
                  <a:lnTo>
                    <a:pt x="3840073" y="789876"/>
                  </a:lnTo>
                  <a:lnTo>
                    <a:pt x="3840073" y="125717"/>
                  </a:lnTo>
                  <a:close/>
                </a:path>
              </a:pathLst>
            </a:custGeom>
            <a:solidFill>
              <a:srgbClr val="E1C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6680150" y="6289069"/>
            <a:ext cx="243204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>
              <a:lnSpc>
                <a:spcPts val="1060"/>
              </a:lnSpc>
              <a:spcBef>
                <a:spcPts val="100"/>
              </a:spcBef>
            </a:pPr>
            <a:r>
              <a:rPr sz="900" spc="-50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900">
              <a:latin typeface="Segoe UI"/>
              <a:cs typeface="Segoe UI"/>
            </a:endParaRPr>
          </a:p>
          <a:p>
            <a:pPr>
              <a:lnSpc>
                <a:spcPts val="1050"/>
              </a:lnSpc>
            </a:pPr>
            <a:r>
              <a:rPr sz="1000" b="1" spc="-50" dirty="0">
                <a:solidFill>
                  <a:srgbClr val="E7D066"/>
                </a:solidFill>
                <a:latin typeface="Segoe UI"/>
                <a:cs typeface="Segoe UI"/>
              </a:rPr>
              <a:t>0</a:t>
            </a:r>
            <a:endParaRPr sz="1000">
              <a:latin typeface="Segoe UI"/>
              <a:cs typeface="Segoe UI"/>
            </a:endParaRPr>
          </a:p>
          <a:p>
            <a:pPr marL="144145">
              <a:lnSpc>
                <a:spcPts val="1070"/>
              </a:lnSpc>
            </a:pPr>
            <a:r>
              <a:rPr sz="1000" b="1" spc="-50" dirty="0">
                <a:solidFill>
                  <a:srgbClr val="E7D066"/>
                </a:solidFill>
                <a:latin typeface="Segoe UI"/>
                <a:cs typeface="Segoe UI"/>
              </a:rPr>
              <a:t>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1866949" y="5634439"/>
            <a:ext cx="198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Segoe UI"/>
                <a:cs typeface="Segoe UI"/>
              </a:rPr>
              <a:t>560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942949" y="4677343"/>
            <a:ext cx="434340" cy="396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1367</a:t>
            </a:r>
            <a:endParaRPr sz="900">
              <a:latin typeface="Segoe UI"/>
              <a:cs typeface="Segoe UI"/>
            </a:endParaRPr>
          </a:p>
          <a:p>
            <a:pPr marL="174625">
              <a:lnSpc>
                <a:spcPct val="100000"/>
              </a:lnSpc>
              <a:spcBef>
                <a:spcPts val="760"/>
              </a:spcBef>
            </a:pPr>
            <a:r>
              <a:rPr sz="900" spc="-20" dirty="0">
                <a:solidFill>
                  <a:srgbClr val="FFFFFF"/>
                </a:solidFill>
                <a:latin typeface="Segoe UI"/>
                <a:cs typeface="Segoe UI"/>
              </a:rPr>
              <a:t>1170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367661" y="6150346"/>
            <a:ext cx="198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Segoe UI"/>
                <a:cs typeface="Segoe UI"/>
              </a:rPr>
              <a:t>125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744062" y="5181389"/>
            <a:ext cx="198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Segoe UI"/>
                <a:cs typeface="Segoe UI"/>
              </a:rPr>
              <a:t>942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122565" y="5732876"/>
            <a:ext cx="198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Segoe UI"/>
                <a:cs typeface="Segoe UI"/>
              </a:rPr>
              <a:t>477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601267" y="6168135"/>
            <a:ext cx="436245" cy="550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100"/>
              </a:spcBef>
            </a:pPr>
            <a:r>
              <a:rPr sz="1350" spc="-15" baseline="-9259" dirty="0">
                <a:solidFill>
                  <a:srgbClr val="FFFFFF"/>
                </a:solidFill>
                <a:latin typeface="Segoe UI"/>
                <a:cs typeface="Segoe UI"/>
              </a:rPr>
              <a:t>95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110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50"/>
              </a:spcBef>
            </a:pPr>
            <a:endParaRPr sz="900">
              <a:latin typeface="Segoe UI"/>
              <a:cs typeface="Segoe UI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sz="1000" b="1" spc="-25" dirty="0">
                <a:solidFill>
                  <a:srgbClr val="E7D066"/>
                </a:solidFill>
                <a:latin typeface="Segoe UI"/>
                <a:cs typeface="Segoe UI"/>
              </a:rPr>
              <a:t>100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93" name="Audio 92">
            <a:hlinkClick r:id="" action="ppaction://media"/>
            <a:extLst>
              <a:ext uri="{FF2B5EF4-FFF2-40B4-BE49-F238E27FC236}">
                <a16:creationId xmlns:a16="http://schemas.microsoft.com/office/drawing/2014/main" id="{63A7CF7D-9723-4911-8ED1-DBF062B0C4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887200" y="6553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09"/>
    </mc:Choice>
    <mc:Fallback>
      <p:transition spd="slow" advTm="18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0" x="9099550" y="3417888"/>
          <p14:tracePt t="9906" x="9099550" y="3430588"/>
          <p14:tracePt t="9954" x="9099550" y="3443288"/>
          <p14:tracePt t="10010" x="9099550" y="3457575"/>
          <p14:tracePt t="14130" x="9059863" y="3417888"/>
          <p14:tracePt t="14140" x="8939213" y="3324225"/>
          <p14:tracePt t="14153" x="8780463" y="3163888"/>
          <p14:tracePt t="14166" x="8753475" y="3136900"/>
          <p14:tracePt t="14168" x="8753475" y="3124200"/>
          <p14:tracePt t="14178" x="8753475" y="3057525"/>
          <p14:tracePt t="14190" x="8766175" y="3016250"/>
          <p14:tracePt t="14193" x="8780463" y="2949575"/>
          <p14:tracePt t="14206" x="8780463" y="2882900"/>
          <p14:tracePt t="14209" x="8753475" y="2763838"/>
          <p14:tracePt t="14221" x="8713788" y="2670175"/>
          <p14:tracePt t="14226" x="8605838" y="2536825"/>
          <p14:tracePt t="14238" x="8472488" y="2416175"/>
          <p14:tracePt t="14241" x="8259763" y="2268538"/>
          <p14:tracePt t="14249" x="7939088" y="2068513"/>
          <p14:tracePt t="14257" x="7566025" y="1922463"/>
          <p14:tracePt t="14265" x="7124700" y="1774825"/>
          <p14:tracePt t="14273" x="6657975" y="1668463"/>
          <p14:tracePt t="14281" x="6111875" y="1614488"/>
          <p14:tracePt t="14289" x="5524500" y="1655763"/>
          <p14:tracePt t="14297" x="4843463" y="1749425"/>
          <p14:tracePt t="14305" x="4162425" y="1962150"/>
          <p14:tracePt t="14313" x="3495675" y="2255838"/>
          <p14:tracePt t="14323" x="2962275" y="2562225"/>
          <p14:tracePt t="14329" x="2614613" y="2882900"/>
          <p14:tracePt t="14340" x="2414588" y="3243263"/>
          <p14:tracePt t="14344" x="2335213" y="3603625"/>
          <p14:tracePt t="14355" x="2362200" y="3978275"/>
          <p14:tracePt t="14361" x="2495550" y="4378325"/>
          <p14:tracePt t="14371" x="2681288" y="4832350"/>
          <p14:tracePt t="14377" x="2908300" y="5192713"/>
          <p14:tracePt t="14390" x="3162300" y="5459413"/>
          <p14:tracePt t="14393" x="3455988" y="5673725"/>
          <p14:tracePt t="14405" x="3829050" y="5807075"/>
          <p14:tracePt t="14409" x="4256088" y="5886450"/>
          <p14:tracePt t="14424" x="4937125" y="5953125"/>
          <p14:tracePt t="14433" x="5110163" y="5953125"/>
          <p14:tracePt t="14441" x="5270500" y="5953125"/>
          <p14:tracePt t="14449" x="5364163" y="5926138"/>
          <p14:tracePt t="14456" x="5391150" y="5873750"/>
          <p14:tracePt t="14465" x="5403850" y="5807075"/>
          <p14:tracePt t="14473" x="5364163" y="5726113"/>
          <p14:tracePt t="14481" x="5283200" y="5607050"/>
          <p14:tracePt t="14490" x="5149850" y="5473700"/>
          <p14:tracePt t="14497" x="4964113" y="5326063"/>
          <p14:tracePt t="14507" x="4683125" y="5165725"/>
          <p14:tracePt t="14513" x="4362450" y="4965700"/>
          <p14:tracePt t="14523" x="3949700" y="4792663"/>
          <p14:tracePt t="14530" x="3509963" y="4645025"/>
          <p14:tracePt t="14539" x="2935288" y="4525963"/>
          <p14:tracePt t="14545" x="2295525" y="4391025"/>
          <p14:tracePt t="14556" x="1720850" y="4271963"/>
          <p14:tracePt t="14561" x="1266825" y="4151313"/>
          <p14:tracePt t="14574" x="974725" y="4097338"/>
          <p14:tracePt t="14578" x="841375" y="4071938"/>
          <p14:tracePt t="14591" x="760413" y="4057650"/>
          <p14:tracePt t="14593" x="747713" y="4057650"/>
          <p14:tracePt t="14607" x="747713" y="4071938"/>
          <p14:tracePt t="14609" x="747713" y="4111625"/>
          <p14:tracePt t="14617" x="787400" y="4165600"/>
          <p14:tracePt t="14625" x="814388" y="4205288"/>
          <p14:tracePt t="14633" x="854075" y="4232275"/>
          <p14:tracePt t="14641" x="893763" y="4271963"/>
          <p14:tracePt t="14650" x="933450" y="4284663"/>
          <p14:tracePt t="14658" x="960438" y="4284663"/>
          <p14:tracePt t="14673" x="1000125" y="4284663"/>
          <p14:tracePt t="14681" x="1014413" y="4257675"/>
          <p14:tracePt t="14690" x="1066800" y="4191000"/>
          <p14:tracePt t="14697" x="1120775" y="4111625"/>
          <p14:tracePt t="14708" x="1174750" y="4017963"/>
          <p14:tracePt t="14713" x="1214438" y="3924300"/>
          <p14:tracePt t="14724" x="1254125" y="3830638"/>
          <p14:tracePt t="14729" x="1281113" y="3724275"/>
          <p14:tracePt t="14741" x="1293813" y="3657600"/>
          <p14:tracePt t="14745" x="1293813" y="3644900"/>
          <p14:tracePt t="14756" x="1293813" y="3578225"/>
          <p14:tracePt t="14761" x="1293813" y="3536950"/>
          <p14:tracePt t="14775" x="1254125" y="3484563"/>
          <p14:tracePt t="14778" x="1200150" y="3430588"/>
          <p14:tracePt t="14790" x="1120775" y="3363913"/>
          <p14:tracePt t="14793" x="1027113" y="3309938"/>
          <p14:tracePt t="14805" x="933450" y="3257550"/>
          <p14:tracePt t="14809" x="827088" y="3203575"/>
          <p14:tracePt t="14817" x="747713" y="3149600"/>
          <p14:tracePt t="14826" x="666750" y="3097213"/>
          <p14:tracePt t="14833" x="600075" y="3043238"/>
          <p14:tracePt t="14841" x="560388" y="2990850"/>
          <p14:tracePt t="14849" x="533400" y="2963863"/>
          <p14:tracePt t="14858" x="506413" y="2936875"/>
          <p14:tracePt t="14866" x="493713" y="2897188"/>
          <p14:tracePt t="14873" x="493713" y="2870200"/>
          <p14:tracePt t="14881" x="493713" y="2855913"/>
          <p14:tracePt t="14890" x="493713" y="2843213"/>
          <p14:tracePt t="14897" x="493713" y="2803525"/>
          <p14:tracePt t="14907" x="493713" y="2776538"/>
          <p14:tracePt t="14913" x="493713" y="2749550"/>
          <p14:tracePt t="14924" x="493713" y="2722563"/>
          <p14:tracePt t="14929" x="493713" y="2682875"/>
          <p14:tracePt t="14942" x="493713" y="2655888"/>
          <p14:tracePt t="14945" x="493713" y="2603500"/>
          <p14:tracePt t="14957" x="493713" y="2562225"/>
          <p14:tracePt t="14961" x="520700" y="2509838"/>
          <p14:tracePt t="14973" x="533400" y="2482850"/>
          <p14:tracePt t="14978" x="547688" y="2455863"/>
          <p14:tracePt t="14991" x="560388" y="2443163"/>
          <p14:tracePt t="14993" x="560388" y="2428875"/>
          <p14:tracePt t="15001" x="573088" y="2416175"/>
          <p14:tracePt t="15033" x="600075" y="2403475"/>
          <p14:tracePt t="15049" x="614363" y="2389188"/>
          <p14:tracePt t="15073" x="639763" y="2376488"/>
          <p14:tracePt t="15089" x="654050" y="2376488"/>
          <p14:tracePt t="15098" x="666750" y="2376488"/>
          <p14:tracePt t="15113" x="681038" y="2376488"/>
          <p14:tracePt t="15145" x="693738" y="2376488"/>
          <p14:tracePt t="15170" x="706438" y="2376488"/>
          <p14:tracePt t="15194" x="733425" y="2376488"/>
          <p14:tracePt t="15207" x="733425" y="2389188"/>
          <p14:tracePt t="15211" x="760413" y="2389188"/>
          <p14:tracePt t="15220" x="760413" y="2403475"/>
          <p14:tracePt t="15232" x="760413" y="2416175"/>
          <p14:tracePt t="15241" x="787400" y="2455863"/>
          <p14:tracePt t="15248" x="827088" y="2522538"/>
          <p14:tracePt t="15256" x="866775" y="2576513"/>
          <p14:tracePt t="15264" x="908050" y="2643188"/>
          <p14:tracePt t="15272" x="920750" y="2682875"/>
          <p14:tracePt t="15280" x="933450" y="2749550"/>
          <p14:tracePt t="15289" x="960438" y="2803525"/>
          <p14:tracePt t="15296" x="974725" y="2843213"/>
          <p14:tracePt t="15306" x="987425" y="2909888"/>
          <p14:tracePt t="15312" x="987425" y="2949575"/>
          <p14:tracePt t="15321" x="1000125" y="2990850"/>
          <p14:tracePt t="15328" x="1000125" y="3016250"/>
          <p14:tracePt t="15340" x="1000125" y="3057525"/>
          <p14:tracePt t="15345" x="1000125" y="3109913"/>
          <p14:tracePt t="15357" x="1000125" y="3163888"/>
          <p14:tracePt t="15361" x="1000125" y="3217863"/>
          <p14:tracePt t="15369" x="1000125" y="3270250"/>
          <p14:tracePt t="15377" x="1014413" y="3351213"/>
          <p14:tracePt t="15385" x="1041400" y="3443288"/>
          <p14:tracePt t="15393" x="1054100" y="3511550"/>
          <p14:tracePt t="15400" x="1081088" y="3590925"/>
          <p14:tracePt t="15409" x="1093788" y="3670300"/>
          <p14:tracePt t="15417" x="1108075" y="3736975"/>
          <p14:tracePt t="15426" x="1120775" y="3817938"/>
          <p14:tracePt t="15433" x="1120775" y="3857625"/>
          <p14:tracePt t="15441" x="1120775" y="3897313"/>
          <p14:tracePt t="15449" x="1133475" y="3951288"/>
          <p14:tracePt t="15458" x="1133475" y="3963988"/>
          <p14:tracePt t="15465" x="1133475" y="3990975"/>
          <p14:tracePt t="15475" x="1147763" y="4005263"/>
          <p14:tracePt t="15505" x="1147763" y="4017963"/>
          <p14:tracePt t="15537" x="1160463" y="4030663"/>
          <p14:tracePt t="15561" x="1160463" y="4057650"/>
          <p14:tracePt t="15569" x="1174750" y="4057650"/>
          <p14:tracePt t="15577" x="1174750" y="4071938"/>
          <p14:tracePt t="15584" x="1187450" y="4084638"/>
          <p14:tracePt t="15600" x="1200150" y="4111625"/>
          <p14:tracePt t="15609" x="1214438" y="4124325"/>
          <p14:tracePt t="15617" x="1214438" y="4138613"/>
          <p14:tracePt t="15626" x="1227138" y="4138613"/>
          <p14:tracePt t="15633" x="1241425" y="4151313"/>
          <p14:tracePt t="15648" x="1254125" y="4151313"/>
          <p14:tracePt t="15659" x="1266825" y="4165600"/>
          <p14:tracePt t="15665" x="1266825" y="4178300"/>
          <p14:tracePt t="15675" x="1281113" y="4178300"/>
          <p14:tracePt t="15681" x="1293813" y="4178300"/>
          <p14:tracePt t="15691" x="1320800" y="4191000"/>
          <p14:tracePt t="15697" x="1347788" y="4191000"/>
          <p14:tracePt t="15710" x="1374775" y="4191000"/>
          <p14:tracePt t="15714" x="1414463" y="4191000"/>
          <p14:tracePt t="15725" x="1454150" y="4191000"/>
          <p14:tracePt t="15729" x="1493838" y="4191000"/>
          <p14:tracePt t="15743" x="1520825" y="4191000"/>
          <p14:tracePt t="15745" x="1535113" y="4191000"/>
          <p14:tracePt t="15753" x="1560513" y="4191000"/>
          <p14:tracePt t="15761" x="1574800" y="4191000"/>
          <p14:tracePt t="15769" x="1587500" y="4191000"/>
          <p14:tracePt t="15825" x="1587500" y="4178300"/>
          <p14:tracePt t="16282" x="1601788" y="4178300"/>
          <p14:tracePt t="16315" x="1614488" y="4191000"/>
          <p14:tracePt t="16354" x="1627188" y="4191000"/>
          <p14:tracePt t="16363" x="1641475" y="4191000"/>
          <p14:tracePt t="16376" x="1654175" y="4191000"/>
          <p14:tracePt t="16380" x="1668463" y="4191000"/>
          <p14:tracePt t="16390" x="1681163" y="4191000"/>
          <p14:tracePt t="16394" x="1708150" y="4178300"/>
          <p14:tracePt t="16404" x="1720850" y="4165600"/>
          <p14:tracePt t="16410" x="1735138" y="4138613"/>
          <p14:tracePt t="16418" x="1760538" y="4124325"/>
          <p14:tracePt t="16427" x="1787525" y="4097338"/>
          <p14:tracePt t="16437" x="1814513" y="4057650"/>
          <p14:tracePt t="16441" x="1827213" y="4044950"/>
          <p14:tracePt t="16450" x="1841500" y="4044950"/>
          <p14:tracePt t="16459" x="1868488" y="4030663"/>
          <p14:tracePt t="16466" x="1868488" y="4005263"/>
          <p14:tracePt t="16477" x="1881188" y="3963988"/>
          <p14:tracePt t="16494" x="1881188" y="3951288"/>
          <p14:tracePt t="16510" x="1881188" y="3938588"/>
          <p14:tracePt t="16527" x="1881188" y="3924300"/>
          <p14:tracePt t="16770" x="1881188" y="3938588"/>
          <p14:tracePt t="16817" x="1881188" y="3951288"/>
          <p14:tracePt t="16850" x="1881188" y="3963988"/>
          <p14:tracePt t="16866" x="1881188" y="3978275"/>
          <p14:tracePt t="16876" x="1881188" y="3990975"/>
          <p14:tracePt t="16886" x="1881188" y="4005263"/>
          <p14:tracePt t="16902" x="1881188" y="4017963"/>
          <p14:tracePt t="16906" x="1881188" y="4030663"/>
          <p14:tracePt t="16922" x="1881188" y="4044950"/>
          <p14:tracePt t="16938" x="1881188" y="4057650"/>
          <p14:tracePt t="16954" x="1881188" y="4071938"/>
          <p14:tracePt t="16966" x="1881188" y="4084638"/>
          <p14:tracePt t="16983" x="1881188" y="4097338"/>
          <p14:tracePt t="17001" x="1881188" y="4111625"/>
          <p14:tracePt t="17034" x="1881188" y="4124325"/>
          <p14:tracePt t="17050" x="1881188" y="4138613"/>
          <p14:tracePt t="17082" x="1881188" y="4151313"/>
          <p14:tracePt t="17098" x="1881188" y="4165600"/>
          <p14:tracePt t="17130" x="1881188" y="4178300"/>
          <p14:tracePt t="17139" x="1881188" y="4191000"/>
          <p14:tracePt t="17150" x="1881188" y="4205288"/>
          <p14:tracePt t="17165" x="1881188" y="4217988"/>
          <p14:tracePt t="17169" x="1881188" y="4244975"/>
          <p14:tracePt t="17186" x="1881188" y="4311650"/>
          <p14:tracePt t="17198" x="1881188" y="4351338"/>
          <p14:tracePt t="17203" x="1881188" y="4391025"/>
          <p14:tracePt t="17217" x="1881188" y="4498975"/>
          <p14:tracePt t="17235" x="1881188" y="4605338"/>
          <p14:tracePt t="17251" x="1881188" y="4684713"/>
          <p14:tracePt t="17266" x="1881188" y="4752975"/>
          <p14:tracePt t="17275" x="1868488" y="4778375"/>
          <p14:tracePt t="17284" x="1854200" y="4792663"/>
          <p14:tracePt t="17290" x="1814513" y="4805363"/>
          <p14:tracePt t="17302" x="1774825" y="4819650"/>
          <p14:tracePt t="17306" x="1708150" y="4832350"/>
          <p14:tracePt t="17323" x="1520825" y="4805363"/>
          <p14:tracePt t="17331" x="1387475" y="4725988"/>
          <p14:tracePt t="17345" x="1014413" y="4459288"/>
          <p14:tracePt t="17355" x="854075" y="4257675"/>
          <p14:tracePt t="17361" x="666750" y="3938588"/>
          <p14:tracePt t="17370" x="466725" y="3590925"/>
          <p14:tracePt t="17378" x="266700" y="3230563"/>
          <p14:tracePt t="18209" x="212725" y="2349500"/>
          <p14:tracePt t="18209" x="360363" y="2389188"/>
          <p14:tracePt t="18209" x="481013" y="2403475"/>
          <p14:tracePt t="18209" x="587375" y="2416175"/>
          <p14:tracePt t="18209" x="666750" y="2416175"/>
          <p14:tracePt t="18209" x="760413" y="2428875"/>
          <p14:tracePt t="18209" x="814388" y="2443163"/>
          <p14:tracePt t="18209" x="854075" y="2443163"/>
          <p14:tracePt t="18209" x="893763" y="2443163"/>
          <p14:tracePt t="18209" x="908050" y="2443163"/>
          <p14:tracePt t="18209" x="908050" y="2428875"/>
          <p14:tracePt t="18209" x="908050" y="2416175"/>
          <p14:tracePt t="18209" x="908050" y="2403475"/>
          <p14:tracePt t="18209" x="920750" y="2403475"/>
          <p14:tracePt t="18209" x="920750" y="2416175"/>
          <p14:tracePt t="18209" x="920750" y="2443163"/>
          <p14:tracePt t="18209" x="920750" y="2482850"/>
          <p14:tracePt t="18209" x="920750" y="2549525"/>
          <p14:tracePt t="18209" x="920750" y="2603500"/>
          <p14:tracePt t="18209" x="920750" y="2630488"/>
          <p14:tracePt t="18209" x="908050" y="2709863"/>
          <p14:tracePt t="18209" x="908050" y="2843213"/>
          <p14:tracePt t="18209" x="933450" y="2990850"/>
          <p14:tracePt t="18209" x="1000125" y="3163888"/>
          <p14:tracePt t="18209" x="1066800" y="3390900"/>
          <p14:tracePt t="18209" x="1200150" y="3670300"/>
          <p14:tracePt t="18209" x="1360488" y="3924300"/>
          <p14:tracePt t="18209" x="1560513" y="4178300"/>
          <p14:tracePt t="18209" x="1801813" y="4418013"/>
          <p14:tracePt t="18209" x="2120900" y="4645025"/>
          <p14:tracePt t="18209" x="2547938" y="4819650"/>
          <p14:tracePt t="18209" x="3016250" y="4938713"/>
          <p14:tracePt t="18209" x="3522663" y="4992688"/>
          <p14:tracePt t="18209" x="4110038" y="5019675"/>
          <p14:tracePt t="18209" x="4697413" y="5005388"/>
          <p14:tracePt t="18209" x="5297488" y="4926013"/>
          <p14:tracePt t="18209" x="5857875" y="4805363"/>
          <p14:tracePt t="18209" x="6364288" y="4659313"/>
          <p14:tracePt t="18209" x="6778625" y="4498975"/>
          <p14:tracePt t="18209" x="7031038" y="4324350"/>
          <p14:tracePt t="18209" x="7191375" y="4124325"/>
          <p14:tracePt t="18209" x="7285038" y="3897313"/>
          <p14:tracePt t="18209" x="7299325" y="3697288"/>
          <p14:tracePt t="18209" x="7285038" y="3470275"/>
          <p14:tracePt t="18209" x="7191375" y="3284538"/>
          <p14:tracePt t="18209" x="7045325" y="3057525"/>
          <p14:tracePt t="18209" x="6845300" y="2855913"/>
          <p14:tracePt t="18209" x="6511925" y="2616200"/>
          <p14:tracePt t="18209" x="6097588" y="2403475"/>
          <p14:tracePt t="18209" x="5618163" y="2228850"/>
          <p14:tracePt t="18209" x="5070475" y="2082800"/>
          <p14:tracePt t="18209" x="4549775" y="2016125"/>
          <p14:tracePt t="18209" x="4029075" y="1962150"/>
          <p14:tracePt t="18209" x="3589338" y="1962150"/>
          <p14:tracePt t="18209" x="3082925" y="2001838"/>
          <p14:tracePt t="18209" x="2695575" y="2043113"/>
          <p14:tracePt t="18209" x="2374900" y="2122488"/>
          <p14:tracePt t="18209" x="2108200" y="2243138"/>
          <p14:tracePt t="18209" x="1974850" y="2349500"/>
          <p14:tracePt t="18209" x="1868488" y="2455863"/>
          <p14:tracePt t="18209" x="1814513" y="2589213"/>
          <p14:tracePt t="18209" x="1787525" y="2722563"/>
          <p14:tracePt t="18209" x="1787525" y="2843213"/>
          <p14:tracePt t="18209" x="1841500" y="2963863"/>
          <p14:tracePt t="18209" x="1920875" y="3043238"/>
          <p14:tracePt t="18209" x="2041525" y="3109913"/>
          <p14:tracePt t="18209" x="2187575" y="3136900"/>
          <p14:tracePt t="18209" x="2347913" y="3149600"/>
          <p14:tracePt t="18209" x="2468563" y="3149600"/>
          <p14:tracePt t="18209" x="2628900" y="3136900"/>
          <p14:tracePt t="18209" x="2762250" y="3124200"/>
          <p14:tracePt t="18209" x="2855913" y="3097213"/>
          <p14:tracePt t="18209" x="2908300" y="3070225"/>
          <p14:tracePt t="18209" x="2922588" y="3057525"/>
          <p14:tracePt t="18209" x="2935288" y="3043238"/>
          <p14:tracePt t="18209" x="2935288" y="3030538"/>
          <p14:tracePt t="18209" x="2935288" y="2990850"/>
          <p14:tracePt t="18209" x="2935288" y="2936875"/>
          <p14:tracePt t="18209" x="2922588" y="2897188"/>
          <p14:tracePt t="18209" x="2922588" y="2843213"/>
          <p14:tracePt t="18209" x="2908300" y="2803525"/>
          <p14:tracePt t="18209" x="2895600" y="2776538"/>
          <p14:tracePt t="18209" x="2895600" y="2763838"/>
          <p14:tracePt t="18209" x="2895600" y="2749550"/>
          <p14:tracePt t="18209" x="2895600" y="2736850"/>
          <p14:tracePt t="18209" x="2895600" y="2722563"/>
          <p14:tracePt t="18209" x="2895600" y="2709863"/>
          <p14:tracePt t="18209" x="2881313" y="2709863"/>
          <p14:tracePt t="18209" x="2868613" y="2709863"/>
          <p14:tracePt t="18209" x="2855913" y="2709863"/>
          <p14:tracePt t="18209" x="2841625" y="2709863"/>
          <p14:tracePt t="18209" x="2828925" y="2709863"/>
          <p14:tracePt t="18209" x="2789238" y="2709863"/>
          <p14:tracePt t="18209" x="2747963" y="2722563"/>
          <p14:tracePt t="18209" x="2735263" y="2722563"/>
          <p14:tracePt t="18209" x="2695575" y="2736850"/>
          <p14:tracePt t="18209" x="2668588" y="2736850"/>
          <p14:tracePt t="18209" x="2628900" y="2736850"/>
          <p14:tracePt t="18209" x="2601913" y="2749550"/>
          <p14:tracePt t="18209" x="2574925" y="2763838"/>
          <p14:tracePt t="18209" x="2535238" y="2776538"/>
          <p14:tracePt t="18209" x="2495550" y="2789238"/>
          <p14:tracePt t="18209" x="2455863" y="2816225"/>
          <p14:tracePt t="18209" x="2401888" y="2843213"/>
          <p14:tracePt t="18209" x="2347913" y="2882900"/>
          <p14:tracePt t="18209" x="2295525" y="2924175"/>
          <p14:tracePt t="18209" x="2254250" y="2976563"/>
          <p14:tracePt t="18209" x="2214563" y="3016250"/>
          <p14:tracePt t="18209" x="2174875" y="3057525"/>
          <p14:tracePt t="18209" x="2147888" y="3109913"/>
          <p14:tracePt t="18209" x="2120900" y="3149600"/>
          <p14:tracePt t="18209" x="2108200" y="3190875"/>
          <p14:tracePt t="18209" x="2095500" y="3257550"/>
          <p14:tracePt t="18209" x="2081213" y="3309938"/>
          <p14:tracePt t="18209" x="2068513" y="3390900"/>
          <p14:tracePt t="18209" x="2068513" y="3430588"/>
          <p14:tracePt t="18209" x="2068513" y="3470275"/>
          <p14:tracePt t="18209" x="2068513" y="3524250"/>
          <p14:tracePt t="18209" x="2068513" y="3563938"/>
          <p14:tracePt t="18209" x="2068513" y="3590925"/>
          <p14:tracePt t="18209" x="2068513" y="3603625"/>
          <p14:tracePt t="18209" x="2068513" y="3617913"/>
          <p14:tracePt t="18209" x="2068513" y="3644900"/>
          <p14:tracePt t="18209" x="2081213" y="3590925"/>
          <p14:tracePt t="18209" x="2081213" y="3551238"/>
          <p14:tracePt t="18209" x="2081213" y="3457575"/>
          <p14:tracePt t="18209" x="2081213" y="3297238"/>
          <p14:tracePt t="18209" x="2054225" y="3070225"/>
          <p14:tracePt t="18209" x="2001838" y="2749550"/>
          <p14:tracePt t="18209" x="1908175" y="2322513"/>
          <p14:tracePt t="18209" x="1747838" y="1882775"/>
          <p14:tracePt t="18209" x="1601788" y="1535113"/>
          <p14:tracePt t="18209" x="1374775" y="1187450"/>
          <p14:tracePt t="18209" x="1093788" y="814388"/>
          <p14:tracePt t="18209" x="747713" y="466725"/>
          <p14:tracePt t="18209" x="400050" y="173038"/>
          <p14:tracePt t="18209" x="760413" y="293688"/>
          <p14:tracePt t="18209" x="1281113" y="520700"/>
          <p14:tracePt t="18209" x="1908175" y="747713"/>
          <p14:tracePt t="18209" x="2628900" y="974725"/>
          <p14:tracePt t="18209" x="3455988" y="1162050"/>
          <p14:tracePt t="18209" x="4349750" y="1362075"/>
          <p14:tracePt t="18209" x="5310188" y="1547813"/>
          <p14:tracePt t="18209" x="6270625" y="1749425"/>
          <p14:tracePt t="18209" x="7191375" y="1895475"/>
          <p14:tracePt t="18209" x="8045450" y="1974850"/>
          <p14:tracePt t="18209" x="8739188" y="2028825"/>
          <p14:tracePt t="18209" x="9326563" y="2055813"/>
          <p14:tracePt t="18209" x="9713913" y="2055813"/>
          <p14:tracePt t="18209" x="10086975" y="2068513"/>
          <p14:tracePt t="18209" x="10274300" y="2082800"/>
          <p14:tracePt t="18209" x="10380663" y="2109788"/>
          <p14:tracePt t="18209" x="10420350" y="2122488"/>
          <p14:tracePt t="18209" x="10434638" y="2135188"/>
          <p14:tracePt t="18209" x="10434638" y="2149475"/>
          <p14:tracePt t="18209" x="10434638" y="2176463"/>
          <p14:tracePt t="18209" x="10420350" y="2228850"/>
          <p14:tracePt t="18209" x="10407650" y="2282825"/>
          <p14:tracePt t="18209" x="10407650" y="2349500"/>
          <p14:tracePt t="18209" x="10407650" y="2455863"/>
          <p14:tracePt t="18209" x="10434638" y="2549525"/>
          <p14:tracePt t="18209" x="10487025" y="2655888"/>
          <p14:tracePt t="18209" x="10567988" y="2763838"/>
          <p14:tracePt t="18209" x="10661650" y="2870200"/>
          <p14:tracePt t="18209" x="10780713" y="2976563"/>
          <p14:tracePt t="18209" x="10901363" y="3070225"/>
          <p14:tracePt t="18209" x="11022013" y="3124200"/>
          <p14:tracePt t="18209" x="11141075" y="3176588"/>
          <p14:tracePt t="18209" x="11274425" y="3217863"/>
          <p14:tracePt t="18209" x="11382375" y="3270250"/>
          <p14:tracePt t="18209" x="11488738" y="3297238"/>
          <p14:tracePt t="18209" x="11582400" y="3336925"/>
          <p14:tracePt t="18209" x="11661775" y="3363913"/>
          <p14:tracePt t="18209" x="11741150" y="3376613"/>
          <p14:tracePt t="18209" x="11795125" y="3403600"/>
          <p14:tracePt t="18209" x="11849100" y="3417888"/>
          <p14:tracePt t="18209" x="11876088" y="3430588"/>
          <p14:tracePt t="18209" x="11901488" y="3443288"/>
          <p14:tracePt t="18209" x="11915775" y="3443288"/>
          <p14:tracePt t="18209" x="11942763" y="3443288"/>
          <p14:tracePt t="18209" x="11968163" y="3443288"/>
          <p14:tracePt t="18209" x="12009438" y="3457575"/>
          <p14:tracePt t="18209" x="12034838" y="3457575"/>
          <p14:tracePt t="18209" x="12088813" y="3470275"/>
          <p14:tracePt t="18209" x="12128500" y="3470275"/>
          <p14:tracePt t="18209" x="12195175" y="3470275"/>
          <p14:tracePt t="18209" x="12288838" y="3470275"/>
          <p14:tracePt t="18209" x="12395200" y="3470275"/>
          <p14:tracePt t="18209" x="12503150" y="3470275"/>
          <p14:tracePt t="18209" x="12476163" y="5340350"/>
          <p14:tracePt t="18209" x="12422188" y="5340350"/>
          <p14:tracePt t="18209" x="12328525" y="5340350"/>
          <p14:tracePt t="18209" x="12276138" y="5326063"/>
          <p14:tracePt t="18209" x="12209463" y="5286375"/>
          <p14:tracePt t="18209" x="12142788" y="5246688"/>
          <p14:tracePt t="18209" x="12115800" y="5219700"/>
          <p14:tracePt t="18209" x="12061825" y="5165725"/>
          <p14:tracePt t="18209" x="12022138" y="5099050"/>
          <p14:tracePt t="18209" x="11995150" y="5046663"/>
          <p14:tracePt t="18209" x="11942763" y="4965700"/>
          <p14:tracePt t="18209" x="11888788" y="4886325"/>
          <p14:tracePt t="18209" x="11822113" y="4778375"/>
          <p14:tracePt t="18209" x="11768138" y="4684713"/>
          <p14:tracePt t="18209" x="11701463" y="4605338"/>
          <p14:tracePt t="18209" x="11649075" y="4525963"/>
          <p14:tracePt t="18209" x="11582400" y="4445000"/>
          <p14:tracePt t="18209" x="11528425" y="4365625"/>
          <p14:tracePt t="18209" x="11461750" y="4298950"/>
          <p14:tracePt t="18209" x="11407775" y="4232275"/>
          <p14:tracePt t="18209" x="11355388" y="4165600"/>
          <p14:tracePt t="18209" x="11301413" y="4138613"/>
          <p14:tracePt t="18209" x="11274425" y="4124325"/>
          <p14:tracePt t="18209" x="11222038" y="4111625"/>
          <p14:tracePt t="18209" x="11141075" y="4084638"/>
          <p14:tracePt t="18209" x="11034713" y="4071938"/>
          <p14:tracePt t="18209" x="10888663" y="4044950"/>
          <p14:tracePt t="18209" x="10701338" y="4017963"/>
          <p14:tracePt t="18209" x="10501313" y="3978275"/>
          <p14:tracePt t="18209" x="10274300" y="3963988"/>
          <p14:tracePt t="18209" x="10020300" y="3963988"/>
          <p14:tracePt t="18209" x="9620250" y="3963988"/>
          <p14:tracePt t="18209" x="9113838" y="3963988"/>
          <p14:tracePt t="18209" x="8566150" y="3963988"/>
          <p14:tracePt t="18209" x="7993063" y="3963988"/>
          <p14:tracePt t="18209" x="7378700" y="3963988"/>
          <p14:tracePt t="18209" x="6751638" y="3911600"/>
          <p14:tracePt t="18209" x="6164263" y="3897313"/>
          <p14:tracePt t="18209" x="5618163" y="3871913"/>
          <p14:tracePt t="18209" x="5070475" y="3817938"/>
          <p14:tracePt t="18209" x="4510088" y="3778250"/>
          <p14:tracePt t="18209" x="4056063" y="3697288"/>
          <p14:tracePt t="18209" x="3709988" y="3644900"/>
          <p14:tracePt t="18209" x="3416300" y="3590925"/>
          <p14:tracePt t="18209" x="3255963" y="3536950"/>
          <p14:tracePt t="18209" x="3162300" y="3511550"/>
          <p14:tracePt t="18209" x="3135313" y="3497263"/>
          <p14:tracePt t="18209" x="3122613" y="3470275"/>
          <p14:tracePt t="18209" x="3122613" y="3443288"/>
          <p14:tracePt t="18209" x="3122613" y="3390900"/>
          <p14:tracePt t="18209" x="3149600" y="3351213"/>
          <p14:tracePt t="18209" x="3189288" y="3270250"/>
          <p14:tracePt t="18209" x="3241675" y="3176588"/>
          <p14:tracePt t="18209" x="3308350" y="3043238"/>
          <p14:tracePt t="18209" x="3389313" y="2909888"/>
          <p14:tracePt t="18209" x="3443288" y="2763838"/>
          <p14:tracePt t="18209" x="3482975" y="2630488"/>
          <p14:tracePt t="18209" x="3522663" y="2509838"/>
          <p14:tracePt t="18209" x="3549650" y="2389188"/>
          <p14:tracePt t="18209" x="3562350" y="2282825"/>
          <p14:tracePt t="18209" x="3576638" y="2176463"/>
          <p14:tracePt t="18209" x="3576638" y="2082800"/>
          <p14:tracePt t="18209" x="3576638" y="1974850"/>
          <p14:tracePt t="18209" x="3576638" y="1855788"/>
          <p14:tracePt t="18209" x="3576638" y="1735138"/>
          <p14:tracePt t="18209" x="3576638" y="1589088"/>
          <p14:tracePt t="18209" x="3535363" y="1481138"/>
          <p14:tracePt t="18209" x="3495675" y="1362075"/>
          <p14:tracePt t="18209" x="3429000" y="1268413"/>
          <p14:tracePt t="18209" x="3349625" y="1187450"/>
          <p14:tracePt t="18209" x="3216275" y="1108075"/>
          <p14:tracePt t="18209" x="3055938" y="1041400"/>
          <p14:tracePt t="18209" x="2814638" y="935038"/>
          <p14:tracePt t="18209" x="2522538" y="854075"/>
          <p14:tracePt t="18209" x="2268538" y="787400"/>
          <p14:tracePt t="18209" x="1908175" y="693738"/>
          <p14:tracePt t="18209" x="1560513" y="654050"/>
          <p14:tracePt t="18209" x="1227138" y="533400"/>
          <p14:tracePt t="18209" x="960438" y="439738"/>
          <p14:tracePt t="18209" x="773113" y="360363"/>
          <p14:tracePt t="18209" x="654050" y="280988"/>
          <p14:tracePt t="18209" x="573088" y="227013"/>
          <p14:tracePt t="18209" x="533400" y="187325"/>
          <p14:tracePt t="18209" x="520700" y="146050"/>
          <p14:tracePt t="18209" x="506413" y="120650"/>
          <p14:tracePt t="18209" x="493713" y="93663"/>
          <p14:tracePt t="18209" x="493713" y="66675"/>
          <p14:tracePt t="18209" x="493713" y="396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" y="228600"/>
            <a:ext cx="12192000" cy="685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810250" y="1304925"/>
            <a:ext cx="1981200" cy="914400"/>
            <a:chOff x="5810250" y="1304925"/>
            <a:chExt cx="1981200" cy="914400"/>
          </a:xfrm>
        </p:grpSpPr>
        <p:sp>
          <p:nvSpPr>
            <p:cNvPr id="5" name="object 5"/>
            <p:cNvSpPr/>
            <p:nvPr/>
          </p:nvSpPr>
          <p:spPr>
            <a:xfrm>
              <a:off x="5815012" y="1309687"/>
              <a:ext cx="1971675" cy="904875"/>
            </a:xfrm>
            <a:custGeom>
              <a:avLst/>
              <a:gdLst/>
              <a:ahLst/>
              <a:cxnLst/>
              <a:rect l="l" t="t" r="r" b="b"/>
              <a:pathLst>
                <a:path w="1971675" h="904875">
                  <a:moveTo>
                    <a:pt x="1814512" y="904875"/>
                  </a:moveTo>
                  <a:lnTo>
                    <a:pt x="157162" y="904875"/>
                  </a:lnTo>
                  <a:lnTo>
                    <a:pt x="149441" y="904686"/>
                  </a:lnTo>
                  <a:lnTo>
                    <a:pt x="111540" y="898109"/>
                  </a:lnTo>
                  <a:lnTo>
                    <a:pt x="76372" y="882520"/>
                  </a:lnTo>
                  <a:lnTo>
                    <a:pt x="46031" y="858843"/>
                  </a:lnTo>
                  <a:lnTo>
                    <a:pt x="22354" y="828502"/>
                  </a:lnTo>
                  <a:lnTo>
                    <a:pt x="6765" y="793334"/>
                  </a:lnTo>
                  <a:lnTo>
                    <a:pt x="188" y="755433"/>
                  </a:lnTo>
                  <a:lnTo>
                    <a:pt x="0" y="747712"/>
                  </a:lnTo>
                  <a:lnTo>
                    <a:pt x="0" y="157162"/>
                  </a:lnTo>
                  <a:lnTo>
                    <a:pt x="4711" y="118965"/>
                  </a:lnTo>
                  <a:lnTo>
                    <a:pt x="18555" y="83075"/>
                  </a:lnTo>
                  <a:lnTo>
                    <a:pt x="40705" y="51624"/>
                  </a:lnTo>
                  <a:lnTo>
                    <a:pt x="69847" y="26486"/>
                  </a:lnTo>
                  <a:lnTo>
                    <a:pt x="104224" y="9182"/>
                  </a:lnTo>
                  <a:lnTo>
                    <a:pt x="141757" y="754"/>
                  </a:lnTo>
                  <a:lnTo>
                    <a:pt x="157162" y="0"/>
                  </a:lnTo>
                  <a:lnTo>
                    <a:pt x="1814512" y="0"/>
                  </a:lnTo>
                  <a:lnTo>
                    <a:pt x="1852709" y="4711"/>
                  </a:lnTo>
                  <a:lnTo>
                    <a:pt x="1888599" y="18555"/>
                  </a:lnTo>
                  <a:lnTo>
                    <a:pt x="1920049" y="40705"/>
                  </a:lnTo>
                  <a:lnTo>
                    <a:pt x="1945188" y="69847"/>
                  </a:lnTo>
                  <a:lnTo>
                    <a:pt x="1962491" y="104224"/>
                  </a:lnTo>
                  <a:lnTo>
                    <a:pt x="1970920" y="141757"/>
                  </a:lnTo>
                  <a:lnTo>
                    <a:pt x="1971675" y="157162"/>
                  </a:lnTo>
                  <a:lnTo>
                    <a:pt x="1971675" y="747712"/>
                  </a:lnTo>
                  <a:lnTo>
                    <a:pt x="1966963" y="785909"/>
                  </a:lnTo>
                  <a:lnTo>
                    <a:pt x="1953118" y="821799"/>
                  </a:lnTo>
                  <a:lnTo>
                    <a:pt x="1930969" y="853250"/>
                  </a:lnTo>
                  <a:lnTo>
                    <a:pt x="1901827" y="878388"/>
                  </a:lnTo>
                  <a:lnTo>
                    <a:pt x="1867450" y="895691"/>
                  </a:lnTo>
                  <a:lnTo>
                    <a:pt x="1829917" y="904119"/>
                  </a:lnTo>
                  <a:lnTo>
                    <a:pt x="1814512" y="904875"/>
                  </a:lnTo>
                  <a:close/>
                </a:path>
              </a:pathLst>
            </a:custGeom>
            <a:solidFill>
              <a:srgbClr val="6F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15012" y="1309687"/>
              <a:ext cx="1971675" cy="904875"/>
            </a:xfrm>
            <a:custGeom>
              <a:avLst/>
              <a:gdLst/>
              <a:ahLst/>
              <a:cxnLst/>
              <a:rect l="l" t="t" r="r" b="b"/>
              <a:pathLst>
                <a:path w="1971675" h="904875">
                  <a:moveTo>
                    <a:pt x="0" y="747712"/>
                  </a:moveTo>
                  <a:lnTo>
                    <a:pt x="0" y="157162"/>
                  </a:lnTo>
                  <a:lnTo>
                    <a:pt x="188" y="149441"/>
                  </a:lnTo>
                  <a:lnTo>
                    <a:pt x="6765" y="111540"/>
                  </a:lnTo>
                  <a:lnTo>
                    <a:pt x="22354" y="76372"/>
                  </a:lnTo>
                  <a:lnTo>
                    <a:pt x="46031" y="46031"/>
                  </a:lnTo>
                  <a:lnTo>
                    <a:pt x="76372" y="22354"/>
                  </a:lnTo>
                  <a:lnTo>
                    <a:pt x="111540" y="6765"/>
                  </a:lnTo>
                  <a:lnTo>
                    <a:pt x="149441" y="188"/>
                  </a:lnTo>
                  <a:lnTo>
                    <a:pt x="157162" y="0"/>
                  </a:lnTo>
                  <a:lnTo>
                    <a:pt x="1814512" y="0"/>
                  </a:lnTo>
                  <a:lnTo>
                    <a:pt x="1852709" y="4711"/>
                  </a:lnTo>
                  <a:lnTo>
                    <a:pt x="1888599" y="18555"/>
                  </a:lnTo>
                  <a:lnTo>
                    <a:pt x="1920049" y="40705"/>
                  </a:lnTo>
                  <a:lnTo>
                    <a:pt x="1945188" y="69847"/>
                  </a:lnTo>
                  <a:lnTo>
                    <a:pt x="1962491" y="104224"/>
                  </a:lnTo>
                  <a:lnTo>
                    <a:pt x="1970920" y="141757"/>
                  </a:lnTo>
                  <a:lnTo>
                    <a:pt x="1971675" y="157162"/>
                  </a:lnTo>
                  <a:lnTo>
                    <a:pt x="1971675" y="747712"/>
                  </a:lnTo>
                  <a:lnTo>
                    <a:pt x="1966963" y="785909"/>
                  </a:lnTo>
                  <a:lnTo>
                    <a:pt x="1953118" y="821799"/>
                  </a:lnTo>
                  <a:lnTo>
                    <a:pt x="1930969" y="853250"/>
                  </a:lnTo>
                  <a:lnTo>
                    <a:pt x="1901827" y="878388"/>
                  </a:lnTo>
                  <a:lnTo>
                    <a:pt x="1867450" y="895691"/>
                  </a:lnTo>
                  <a:lnTo>
                    <a:pt x="1829917" y="904119"/>
                  </a:lnTo>
                  <a:lnTo>
                    <a:pt x="1814512" y="904875"/>
                  </a:lnTo>
                  <a:lnTo>
                    <a:pt x="157162" y="904875"/>
                  </a:lnTo>
                  <a:lnTo>
                    <a:pt x="118965" y="900163"/>
                  </a:lnTo>
                  <a:lnTo>
                    <a:pt x="83075" y="886318"/>
                  </a:lnTo>
                  <a:lnTo>
                    <a:pt x="51624" y="864169"/>
                  </a:lnTo>
                  <a:lnTo>
                    <a:pt x="26486" y="835027"/>
                  </a:lnTo>
                  <a:lnTo>
                    <a:pt x="9182" y="800650"/>
                  </a:lnTo>
                  <a:lnTo>
                    <a:pt x="754" y="763117"/>
                  </a:lnTo>
                  <a:lnTo>
                    <a:pt x="0" y="74771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057404" y="1311275"/>
            <a:ext cx="1506220" cy="83248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sz="3000" spc="-25" dirty="0">
                <a:solidFill>
                  <a:srgbClr val="FFFFFF"/>
                </a:solidFill>
                <a:latin typeface="Tahoma"/>
                <a:cs typeface="Tahoma"/>
              </a:rPr>
              <a:t>17K</a:t>
            </a:r>
            <a:endParaRPr sz="3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200" dirty="0">
                <a:solidFill>
                  <a:srgbClr val="E1C233"/>
                </a:solidFill>
                <a:latin typeface="Segoe UI"/>
                <a:cs typeface="Segoe UI"/>
              </a:rPr>
              <a:t>Sum of</a:t>
            </a:r>
            <a:r>
              <a:rPr sz="1200" spc="5" dirty="0">
                <a:solidFill>
                  <a:srgbClr val="E1C233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E1C233"/>
                </a:solidFill>
                <a:latin typeface="Segoe UI"/>
                <a:cs typeface="Segoe UI"/>
              </a:rPr>
              <a:t>Fatalities</a:t>
            </a:r>
            <a:r>
              <a:rPr sz="1200" dirty="0">
                <a:solidFill>
                  <a:srgbClr val="E1C233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E1C233"/>
                </a:solidFill>
                <a:latin typeface="Segoe UI"/>
                <a:cs typeface="Segoe UI"/>
              </a:rPr>
              <a:t>Crew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24250" y="1304925"/>
            <a:ext cx="2133600" cy="914400"/>
            <a:chOff x="3524250" y="1304925"/>
            <a:chExt cx="2133600" cy="914400"/>
          </a:xfrm>
        </p:grpSpPr>
        <p:sp>
          <p:nvSpPr>
            <p:cNvPr id="9" name="object 9"/>
            <p:cNvSpPr/>
            <p:nvPr/>
          </p:nvSpPr>
          <p:spPr>
            <a:xfrm>
              <a:off x="3529012" y="1309687"/>
              <a:ext cx="2124075" cy="904875"/>
            </a:xfrm>
            <a:custGeom>
              <a:avLst/>
              <a:gdLst/>
              <a:ahLst/>
              <a:cxnLst/>
              <a:rect l="l" t="t" r="r" b="b"/>
              <a:pathLst>
                <a:path w="2124075" h="904875">
                  <a:moveTo>
                    <a:pt x="1966912" y="904875"/>
                  </a:moveTo>
                  <a:lnTo>
                    <a:pt x="157162" y="904875"/>
                  </a:lnTo>
                  <a:lnTo>
                    <a:pt x="149441" y="904686"/>
                  </a:lnTo>
                  <a:lnTo>
                    <a:pt x="111540" y="898109"/>
                  </a:lnTo>
                  <a:lnTo>
                    <a:pt x="76372" y="882520"/>
                  </a:lnTo>
                  <a:lnTo>
                    <a:pt x="46031" y="858843"/>
                  </a:lnTo>
                  <a:lnTo>
                    <a:pt x="22354" y="828502"/>
                  </a:lnTo>
                  <a:lnTo>
                    <a:pt x="6765" y="793334"/>
                  </a:lnTo>
                  <a:lnTo>
                    <a:pt x="188" y="755433"/>
                  </a:lnTo>
                  <a:lnTo>
                    <a:pt x="0" y="747712"/>
                  </a:lnTo>
                  <a:lnTo>
                    <a:pt x="0" y="157162"/>
                  </a:lnTo>
                  <a:lnTo>
                    <a:pt x="4711" y="118965"/>
                  </a:lnTo>
                  <a:lnTo>
                    <a:pt x="18555" y="83075"/>
                  </a:lnTo>
                  <a:lnTo>
                    <a:pt x="40705" y="51624"/>
                  </a:lnTo>
                  <a:lnTo>
                    <a:pt x="69847" y="26486"/>
                  </a:lnTo>
                  <a:lnTo>
                    <a:pt x="104224" y="9182"/>
                  </a:lnTo>
                  <a:lnTo>
                    <a:pt x="141757" y="754"/>
                  </a:lnTo>
                  <a:lnTo>
                    <a:pt x="157162" y="0"/>
                  </a:lnTo>
                  <a:lnTo>
                    <a:pt x="1966912" y="0"/>
                  </a:lnTo>
                  <a:lnTo>
                    <a:pt x="2005108" y="4711"/>
                  </a:lnTo>
                  <a:lnTo>
                    <a:pt x="2040998" y="18555"/>
                  </a:lnTo>
                  <a:lnTo>
                    <a:pt x="2072449" y="40705"/>
                  </a:lnTo>
                  <a:lnTo>
                    <a:pt x="2097588" y="69847"/>
                  </a:lnTo>
                  <a:lnTo>
                    <a:pt x="2114891" y="104224"/>
                  </a:lnTo>
                  <a:lnTo>
                    <a:pt x="2123320" y="141757"/>
                  </a:lnTo>
                  <a:lnTo>
                    <a:pt x="2124075" y="157162"/>
                  </a:lnTo>
                  <a:lnTo>
                    <a:pt x="2124075" y="747712"/>
                  </a:lnTo>
                  <a:lnTo>
                    <a:pt x="2119363" y="785909"/>
                  </a:lnTo>
                  <a:lnTo>
                    <a:pt x="2105518" y="821799"/>
                  </a:lnTo>
                  <a:lnTo>
                    <a:pt x="2083369" y="853250"/>
                  </a:lnTo>
                  <a:lnTo>
                    <a:pt x="2054227" y="878388"/>
                  </a:lnTo>
                  <a:lnTo>
                    <a:pt x="2019850" y="895691"/>
                  </a:lnTo>
                  <a:lnTo>
                    <a:pt x="1982317" y="904119"/>
                  </a:lnTo>
                  <a:lnTo>
                    <a:pt x="1966912" y="904875"/>
                  </a:lnTo>
                  <a:close/>
                </a:path>
              </a:pathLst>
            </a:custGeom>
            <a:solidFill>
              <a:srgbClr val="6F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29012" y="1309687"/>
              <a:ext cx="2124075" cy="904875"/>
            </a:xfrm>
            <a:custGeom>
              <a:avLst/>
              <a:gdLst/>
              <a:ahLst/>
              <a:cxnLst/>
              <a:rect l="l" t="t" r="r" b="b"/>
              <a:pathLst>
                <a:path w="2124075" h="904875">
                  <a:moveTo>
                    <a:pt x="0" y="747712"/>
                  </a:moveTo>
                  <a:lnTo>
                    <a:pt x="0" y="157162"/>
                  </a:lnTo>
                  <a:lnTo>
                    <a:pt x="188" y="149441"/>
                  </a:lnTo>
                  <a:lnTo>
                    <a:pt x="6765" y="111540"/>
                  </a:lnTo>
                  <a:lnTo>
                    <a:pt x="22354" y="76372"/>
                  </a:lnTo>
                  <a:lnTo>
                    <a:pt x="46031" y="46031"/>
                  </a:lnTo>
                  <a:lnTo>
                    <a:pt x="76372" y="22354"/>
                  </a:lnTo>
                  <a:lnTo>
                    <a:pt x="111540" y="6765"/>
                  </a:lnTo>
                  <a:lnTo>
                    <a:pt x="149441" y="188"/>
                  </a:lnTo>
                  <a:lnTo>
                    <a:pt x="157162" y="0"/>
                  </a:lnTo>
                  <a:lnTo>
                    <a:pt x="1966912" y="0"/>
                  </a:lnTo>
                  <a:lnTo>
                    <a:pt x="2005108" y="4711"/>
                  </a:lnTo>
                  <a:lnTo>
                    <a:pt x="2040998" y="18555"/>
                  </a:lnTo>
                  <a:lnTo>
                    <a:pt x="2072449" y="40705"/>
                  </a:lnTo>
                  <a:lnTo>
                    <a:pt x="2097588" y="69847"/>
                  </a:lnTo>
                  <a:lnTo>
                    <a:pt x="2114891" y="104224"/>
                  </a:lnTo>
                  <a:lnTo>
                    <a:pt x="2123320" y="141757"/>
                  </a:lnTo>
                  <a:lnTo>
                    <a:pt x="2124075" y="157162"/>
                  </a:lnTo>
                  <a:lnTo>
                    <a:pt x="2124075" y="747712"/>
                  </a:lnTo>
                  <a:lnTo>
                    <a:pt x="2119363" y="785909"/>
                  </a:lnTo>
                  <a:lnTo>
                    <a:pt x="2105518" y="821799"/>
                  </a:lnTo>
                  <a:lnTo>
                    <a:pt x="2083369" y="853250"/>
                  </a:lnTo>
                  <a:lnTo>
                    <a:pt x="2054227" y="878388"/>
                  </a:lnTo>
                  <a:lnTo>
                    <a:pt x="2019850" y="895691"/>
                  </a:lnTo>
                  <a:lnTo>
                    <a:pt x="1982317" y="904119"/>
                  </a:lnTo>
                  <a:lnTo>
                    <a:pt x="1966912" y="904875"/>
                  </a:lnTo>
                  <a:lnTo>
                    <a:pt x="157162" y="904875"/>
                  </a:lnTo>
                  <a:lnTo>
                    <a:pt x="118965" y="900163"/>
                  </a:lnTo>
                  <a:lnTo>
                    <a:pt x="83075" y="886318"/>
                  </a:lnTo>
                  <a:lnTo>
                    <a:pt x="51624" y="864169"/>
                  </a:lnTo>
                  <a:lnTo>
                    <a:pt x="26486" y="835027"/>
                  </a:lnTo>
                  <a:lnTo>
                    <a:pt x="9182" y="800650"/>
                  </a:lnTo>
                  <a:lnTo>
                    <a:pt x="754" y="763117"/>
                  </a:lnTo>
                  <a:lnTo>
                    <a:pt x="0" y="74771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037062" y="1311275"/>
            <a:ext cx="1127125" cy="83248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spc="-20" dirty="0"/>
              <a:t>112K</a:t>
            </a: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200" dirty="0">
                <a:solidFill>
                  <a:srgbClr val="E1C233"/>
                </a:solidFill>
                <a:latin typeface="Segoe UI"/>
                <a:cs typeface="Segoe UI"/>
              </a:rPr>
              <a:t>Sum of </a:t>
            </a:r>
            <a:r>
              <a:rPr sz="1200" spc="-10" dirty="0">
                <a:solidFill>
                  <a:srgbClr val="E1C233"/>
                </a:solidFill>
                <a:latin typeface="Segoe UI"/>
                <a:cs typeface="Segoe UI"/>
              </a:rPr>
              <a:t>Fatalities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943850" y="1304925"/>
            <a:ext cx="1981200" cy="914400"/>
            <a:chOff x="7943850" y="1304925"/>
            <a:chExt cx="1981200" cy="914400"/>
          </a:xfrm>
        </p:grpSpPr>
        <p:sp>
          <p:nvSpPr>
            <p:cNvPr id="13" name="object 13"/>
            <p:cNvSpPr/>
            <p:nvPr/>
          </p:nvSpPr>
          <p:spPr>
            <a:xfrm>
              <a:off x="7948612" y="1309687"/>
              <a:ext cx="1971675" cy="904875"/>
            </a:xfrm>
            <a:custGeom>
              <a:avLst/>
              <a:gdLst/>
              <a:ahLst/>
              <a:cxnLst/>
              <a:rect l="l" t="t" r="r" b="b"/>
              <a:pathLst>
                <a:path w="1971675" h="904875">
                  <a:moveTo>
                    <a:pt x="1814512" y="904875"/>
                  </a:moveTo>
                  <a:lnTo>
                    <a:pt x="157162" y="904875"/>
                  </a:lnTo>
                  <a:lnTo>
                    <a:pt x="149441" y="904686"/>
                  </a:lnTo>
                  <a:lnTo>
                    <a:pt x="111540" y="898109"/>
                  </a:lnTo>
                  <a:lnTo>
                    <a:pt x="76372" y="882520"/>
                  </a:lnTo>
                  <a:lnTo>
                    <a:pt x="46031" y="858843"/>
                  </a:lnTo>
                  <a:lnTo>
                    <a:pt x="22354" y="828502"/>
                  </a:lnTo>
                  <a:lnTo>
                    <a:pt x="6765" y="793334"/>
                  </a:lnTo>
                  <a:lnTo>
                    <a:pt x="188" y="755433"/>
                  </a:lnTo>
                  <a:lnTo>
                    <a:pt x="0" y="747712"/>
                  </a:lnTo>
                  <a:lnTo>
                    <a:pt x="0" y="157162"/>
                  </a:lnTo>
                  <a:lnTo>
                    <a:pt x="4711" y="118965"/>
                  </a:lnTo>
                  <a:lnTo>
                    <a:pt x="18555" y="83075"/>
                  </a:lnTo>
                  <a:lnTo>
                    <a:pt x="40705" y="51624"/>
                  </a:lnTo>
                  <a:lnTo>
                    <a:pt x="69847" y="26486"/>
                  </a:lnTo>
                  <a:lnTo>
                    <a:pt x="104224" y="9182"/>
                  </a:lnTo>
                  <a:lnTo>
                    <a:pt x="141757" y="754"/>
                  </a:lnTo>
                  <a:lnTo>
                    <a:pt x="157162" y="0"/>
                  </a:lnTo>
                  <a:lnTo>
                    <a:pt x="1814512" y="0"/>
                  </a:lnTo>
                  <a:lnTo>
                    <a:pt x="1852709" y="4711"/>
                  </a:lnTo>
                  <a:lnTo>
                    <a:pt x="1888599" y="18555"/>
                  </a:lnTo>
                  <a:lnTo>
                    <a:pt x="1920049" y="40705"/>
                  </a:lnTo>
                  <a:lnTo>
                    <a:pt x="1945188" y="69847"/>
                  </a:lnTo>
                  <a:lnTo>
                    <a:pt x="1962491" y="104224"/>
                  </a:lnTo>
                  <a:lnTo>
                    <a:pt x="1970920" y="141757"/>
                  </a:lnTo>
                  <a:lnTo>
                    <a:pt x="1971675" y="157162"/>
                  </a:lnTo>
                  <a:lnTo>
                    <a:pt x="1971675" y="747712"/>
                  </a:lnTo>
                  <a:lnTo>
                    <a:pt x="1966963" y="785909"/>
                  </a:lnTo>
                  <a:lnTo>
                    <a:pt x="1953118" y="821799"/>
                  </a:lnTo>
                  <a:lnTo>
                    <a:pt x="1930969" y="853250"/>
                  </a:lnTo>
                  <a:lnTo>
                    <a:pt x="1901827" y="878388"/>
                  </a:lnTo>
                  <a:lnTo>
                    <a:pt x="1867450" y="895691"/>
                  </a:lnTo>
                  <a:lnTo>
                    <a:pt x="1829917" y="904119"/>
                  </a:lnTo>
                  <a:lnTo>
                    <a:pt x="1814512" y="904875"/>
                  </a:lnTo>
                  <a:close/>
                </a:path>
              </a:pathLst>
            </a:custGeom>
            <a:solidFill>
              <a:srgbClr val="6F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48612" y="1309687"/>
              <a:ext cx="1971675" cy="904875"/>
            </a:xfrm>
            <a:custGeom>
              <a:avLst/>
              <a:gdLst/>
              <a:ahLst/>
              <a:cxnLst/>
              <a:rect l="l" t="t" r="r" b="b"/>
              <a:pathLst>
                <a:path w="1971675" h="904875">
                  <a:moveTo>
                    <a:pt x="0" y="747712"/>
                  </a:moveTo>
                  <a:lnTo>
                    <a:pt x="0" y="157162"/>
                  </a:lnTo>
                  <a:lnTo>
                    <a:pt x="188" y="149441"/>
                  </a:lnTo>
                  <a:lnTo>
                    <a:pt x="6765" y="111540"/>
                  </a:lnTo>
                  <a:lnTo>
                    <a:pt x="22354" y="76372"/>
                  </a:lnTo>
                  <a:lnTo>
                    <a:pt x="46031" y="46031"/>
                  </a:lnTo>
                  <a:lnTo>
                    <a:pt x="76372" y="22354"/>
                  </a:lnTo>
                  <a:lnTo>
                    <a:pt x="111540" y="6765"/>
                  </a:lnTo>
                  <a:lnTo>
                    <a:pt x="149441" y="188"/>
                  </a:lnTo>
                  <a:lnTo>
                    <a:pt x="157162" y="0"/>
                  </a:lnTo>
                  <a:lnTo>
                    <a:pt x="1814512" y="0"/>
                  </a:lnTo>
                  <a:lnTo>
                    <a:pt x="1852709" y="4711"/>
                  </a:lnTo>
                  <a:lnTo>
                    <a:pt x="1888599" y="18555"/>
                  </a:lnTo>
                  <a:lnTo>
                    <a:pt x="1920049" y="40705"/>
                  </a:lnTo>
                  <a:lnTo>
                    <a:pt x="1945188" y="69847"/>
                  </a:lnTo>
                  <a:lnTo>
                    <a:pt x="1962491" y="104224"/>
                  </a:lnTo>
                  <a:lnTo>
                    <a:pt x="1970920" y="141757"/>
                  </a:lnTo>
                  <a:lnTo>
                    <a:pt x="1971675" y="157162"/>
                  </a:lnTo>
                  <a:lnTo>
                    <a:pt x="1971675" y="747712"/>
                  </a:lnTo>
                  <a:lnTo>
                    <a:pt x="1966963" y="785909"/>
                  </a:lnTo>
                  <a:lnTo>
                    <a:pt x="1953118" y="821799"/>
                  </a:lnTo>
                  <a:lnTo>
                    <a:pt x="1930969" y="853250"/>
                  </a:lnTo>
                  <a:lnTo>
                    <a:pt x="1901827" y="878388"/>
                  </a:lnTo>
                  <a:lnTo>
                    <a:pt x="1867450" y="895691"/>
                  </a:lnTo>
                  <a:lnTo>
                    <a:pt x="1829917" y="904119"/>
                  </a:lnTo>
                  <a:lnTo>
                    <a:pt x="1814512" y="904875"/>
                  </a:lnTo>
                  <a:lnTo>
                    <a:pt x="157162" y="904875"/>
                  </a:lnTo>
                  <a:lnTo>
                    <a:pt x="118965" y="900163"/>
                  </a:lnTo>
                  <a:lnTo>
                    <a:pt x="83075" y="886318"/>
                  </a:lnTo>
                  <a:lnTo>
                    <a:pt x="51624" y="864169"/>
                  </a:lnTo>
                  <a:lnTo>
                    <a:pt x="26486" y="835027"/>
                  </a:lnTo>
                  <a:lnTo>
                    <a:pt x="9182" y="800650"/>
                  </a:lnTo>
                  <a:lnTo>
                    <a:pt x="754" y="763117"/>
                  </a:lnTo>
                  <a:lnTo>
                    <a:pt x="0" y="74771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423026" y="1311275"/>
            <a:ext cx="1042035" cy="83248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035"/>
              </a:spcBef>
            </a:pP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155K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200" dirty="0">
                <a:solidFill>
                  <a:srgbClr val="E1C233"/>
                </a:solidFill>
                <a:latin typeface="Segoe UI"/>
                <a:cs typeface="Segoe UI"/>
              </a:rPr>
              <a:t>Sum of </a:t>
            </a:r>
            <a:r>
              <a:rPr sz="1200" spc="-10" dirty="0">
                <a:solidFill>
                  <a:srgbClr val="E1C233"/>
                </a:solidFill>
                <a:latin typeface="Segoe UI"/>
                <a:cs typeface="Segoe UI"/>
              </a:rPr>
              <a:t>Aboard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1000" y="1295400"/>
            <a:ext cx="3048000" cy="2590800"/>
            <a:chOff x="381000" y="1295400"/>
            <a:chExt cx="3048000" cy="2590800"/>
          </a:xfrm>
        </p:grpSpPr>
        <p:sp>
          <p:nvSpPr>
            <p:cNvPr id="17" name="object 17"/>
            <p:cNvSpPr/>
            <p:nvPr/>
          </p:nvSpPr>
          <p:spPr>
            <a:xfrm>
              <a:off x="381000" y="1295400"/>
              <a:ext cx="3048000" cy="2590800"/>
            </a:xfrm>
            <a:custGeom>
              <a:avLst/>
              <a:gdLst/>
              <a:ahLst/>
              <a:cxnLst/>
              <a:rect l="l" t="t" r="r" b="b"/>
              <a:pathLst>
                <a:path w="3048000" h="2590800">
                  <a:moveTo>
                    <a:pt x="3048000" y="2590800"/>
                  </a:moveTo>
                  <a:lnTo>
                    <a:pt x="0" y="25908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590800"/>
                  </a:lnTo>
                  <a:close/>
                </a:path>
              </a:pathLst>
            </a:custGeom>
            <a:solidFill>
              <a:srgbClr val="6F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032" y="1331073"/>
              <a:ext cx="2278544" cy="1517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8952" y="1512048"/>
              <a:ext cx="1060886" cy="12037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03293" y="1995875"/>
              <a:ext cx="977900" cy="1551940"/>
            </a:xfrm>
            <a:custGeom>
              <a:avLst/>
              <a:gdLst/>
              <a:ahLst/>
              <a:cxnLst/>
              <a:rect l="l" t="t" r="r" b="b"/>
              <a:pathLst>
                <a:path w="977900" h="1551939">
                  <a:moveTo>
                    <a:pt x="204031" y="1551795"/>
                  </a:moveTo>
                  <a:lnTo>
                    <a:pt x="162773" y="1550822"/>
                  </a:lnTo>
                  <a:lnTo>
                    <a:pt x="121624" y="1547655"/>
                  </a:lnTo>
                  <a:lnTo>
                    <a:pt x="80702" y="1542305"/>
                  </a:lnTo>
                  <a:lnTo>
                    <a:pt x="40122" y="1534787"/>
                  </a:lnTo>
                  <a:lnTo>
                    <a:pt x="0" y="1525122"/>
                  </a:lnTo>
                  <a:lnTo>
                    <a:pt x="80682" y="1225433"/>
                  </a:lnTo>
                  <a:lnTo>
                    <a:pt x="92685" y="1228494"/>
                  </a:lnTo>
                  <a:lnTo>
                    <a:pt x="104756" y="1231233"/>
                  </a:lnTo>
                  <a:lnTo>
                    <a:pt x="153657" y="1238953"/>
                  </a:lnTo>
                  <a:lnTo>
                    <a:pt x="203101" y="1241438"/>
                  </a:lnTo>
                  <a:lnTo>
                    <a:pt x="215478" y="1241236"/>
                  </a:lnTo>
                  <a:lnTo>
                    <a:pt x="264815" y="1237142"/>
                  </a:lnTo>
                  <a:lnTo>
                    <a:pt x="313439" y="1227832"/>
                  </a:lnTo>
                  <a:lnTo>
                    <a:pt x="360799" y="1213412"/>
                  </a:lnTo>
                  <a:lnTo>
                    <a:pt x="406360" y="1194043"/>
                  </a:lnTo>
                  <a:lnTo>
                    <a:pt x="449606" y="1169946"/>
                  </a:lnTo>
                  <a:lnTo>
                    <a:pt x="490049" y="1141393"/>
                  </a:lnTo>
                  <a:lnTo>
                    <a:pt x="527232" y="1108707"/>
                  </a:lnTo>
                  <a:lnTo>
                    <a:pt x="560733" y="1072257"/>
                  </a:lnTo>
                  <a:lnTo>
                    <a:pt x="590173" y="1032455"/>
                  </a:lnTo>
                  <a:lnTo>
                    <a:pt x="615221" y="989752"/>
                  </a:lnTo>
                  <a:lnTo>
                    <a:pt x="635592" y="944631"/>
                  </a:lnTo>
                  <a:lnTo>
                    <a:pt x="651057" y="897601"/>
                  </a:lnTo>
                  <a:lnTo>
                    <a:pt x="661440" y="849195"/>
                  </a:lnTo>
                  <a:lnTo>
                    <a:pt x="666624" y="799961"/>
                  </a:lnTo>
                  <a:lnTo>
                    <a:pt x="667246" y="775197"/>
                  </a:lnTo>
                  <a:lnTo>
                    <a:pt x="667063" y="762821"/>
                  </a:lnTo>
                  <a:lnTo>
                    <a:pt x="663043" y="713477"/>
                  </a:lnTo>
                  <a:lnTo>
                    <a:pt x="653805" y="664840"/>
                  </a:lnTo>
                  <a:lnTo>
                    <a:pt x="639455" y="617458"/>
                  </a:lnTo>
                  <a:lnTo>
                    <a:pt x="620155" y="571869"/>
                  </a:lnTo>
                  <a:lnTo>
                    <a:pt x="596122" y="528586"/>
                  </a:lnTo>
                  <a:lnTo>
                    <a:pt x="567629" y="488101"/>
                  </a:lnTo>
                  <a:lnTo>
                    <a:pt x="534998" y="450870"/>
                  </a:lnTo>
                  <a:lnTo>
                    <a:pt x="498598" y="417314"/>
                  </a:lnTo>
                  <a:lnTo>
                    <a:pt x="458840" y="387814"/>
                  </a:lnTo>
                  <a:lnTo>
                    <a:pt x="416174" y="362703"/>
                  </a:lnTo>
                  <a:lnTo>
                    <a:pt x="371083" y="342264"/>
                  </a:lnTo>
                  <a:lnTo>
                    <a:pt x="324077" y="326730"/>
                  </a:lnTo>
                  <a:lnTo>
                    <a:pt x="275687" y="316275"/>
                  </a:lnTo>
                  <a:lnTo>
                    <a:pt x="226460" y="311018"/>
                  </a:lnTo>
                  <a:lnTo>
                    <a:pt x="201706" y="310359"/>
                  </a:lnTo>
                  <a:lnTo>
                    <a:pt x="201706" y="0"/>
                  </a:lnTo>
                  <a:lnTo>
                    <a:pt x="242962" y="1097"/>
                  </a:lnTo>
                  <a:lnTo>
                    <a:pt x="284101" y="4387"/>
                  </a:lnTo>
                  <a:lnTo>
                    <a:pt x="325007" y="9859"/>
                  </a:lnTo>
                  <a:lnTo>
                    <a:pt x="365564" y="17499"/>
                  </a:lnTo>
                  <a:lnTo>
                    <a:pt x="405657" y="27284"/>
                  </a:lnTo>
                  <a:lnTo>
                    <a:pt x="445174" y="39188"/>
                  </a:lnTo>
                  <a:lnTo>
                    <a:pt x="484001" y="53176"/>
                  </a:lnTo>
                  <a:lnTo>
                    <a:pt x="522030" y="69208"/>
                  </a:lnTo>
                  <a:lnTo>
                    <a:pt x="559153" y="87240"/>
                  </a:lnTo>
                  <a:lnTo>
                    <a:pt x="595264" y="107220"/>
                  </a:lnTo>
                  <a:lnTo>
                    <a:pt x="630262" y="129092"/>
                  </a:lnTo>
                  <a:lnTo>
                    <a:pt x="664048" y="152794"/>
                  </a:lnTo>
                  <a:lnTo>
                    <a:pt x="696525" y="178259"/>
                  </a:lnTo>
                  <a:lnTo>
                    <a:pt x="727603" y="205414"/>
                  </a:lnTo>
                  <a:lnTo>
                    <a:pt x="757192" y="234184"/>
                  </a:lnTo>
                  <a:lnTo>
                    <a:pt x="785210" y="264486"/>
                  </a:lnTo>
                  <a:lnTo>
                    <a:pt x="811577" y="296235"/>
                  </a:lnTo>
                  <a:lnTo>
                    <a:pt x="836219" y="329342"/>
                  </a:lnTo>
                  <a:lnTo>
                    <a:pt x="859066" y="363711"/>
                  </a:lnTo>
                  <a:lnTo>
                    <a:pt x="880052" y="399247"/>
                  </a:lnTo>
                  <a:lnTo>
                    <a:pt x="899120" y="435849"/>
                  </a:lnTo>
                  <a:lnTo>
                    <a:pt x="916214" y="473412"/>
                  </a:lnTo>
                  <a:lnTo>
                    <a:pt x="931287" y="511831"/>
                  </a:lnTo>
                  <a:lnTo>
                    <a:pt x="944296" y="550998"/>
                  </a:lnTo>
                  <a:lnTo>
                    <a:pt x="955204" y="590801"/>
                  </a:lnTo>
                  <a:lnTo>
                    <a:pt x="963980" y="631127"/>
                  </a:lnTo>
                  <a:lnTo>
                    <a:pt x="970599" y="671863"/>
                  </a:lnTo>
                  <a:lnTo>
                    <a:pt x="975043" y="712893"/>
                  </a:lnTo>
                  <a:lnTo>
                    <a:pt x="977299" y="754102"/>
                  </a:lnTo>
                  <a:lnTo>
                    <a:pt x="977605" y="774737"/>
                  </a:lnTo>
                  <a:lnTo>
                    <a:pt x="977361" y="795372"/>
                  </a:lnTo>
                  <a:lnTo>
                    <a:pt x="975229" y="836587"/>
                  </a:lnTo>
                  <a:lnTo>
                    <a:pt x="970908" y="877631"/>
                  </a:lnTo>
                  <a:lnTo>
                    <a:pt x="964410" y="918386"/>
                  </a:lnTo>
                  <a:lnTo>
                    <a:pt x="955755" y="958739"/>
                  </a:lnTo>
                  <a:lnTo>
                    <a:pt x="944967" y="998574"/>
                  </a:lnTo>
                  <a:lnTo>
                    <a:pt x="932075" y="1037779"/>
                  </a:lnTo>
                  <a:lnTo>
                    <a:pt x="917117" y="1076244"/>
                  </a:lnTo>
                  <a:lnTo>
                    <a:pt x="900136" y="1113858"/>
                  </a:lnTo>
                  <a:lnTo>
                    <a:pt x="881178" y="1150517"/>
                  </a:lnTo>
                  <a:lnTo>
                    <a:pt x="860298" y="1186115"/>
                  </a:lnTo>
                  <a:lnTo>
                    <a:pt x="837554" y="1220553"/>
                  </a:lnTo>
                  <a:lnTo>
                    <a:pt x="813012" y="1253733"/>
                  </a:lnTo>
                  <a:lnTo>
                    <a:pt x="786740" y="1285561"/>
                  </a:lnTo>
                  <a:lnTo>
                    <a:pt x="758813" y="1315948"/>
                  </a:lnTo>
                  <a:lnTo>
                    <a:pt x="729310" y="1344806"/>
                  </a:lnTo>
                  <a:lnTo>
                    <a:pt x="698314" y="1372054"/>
                  </a:lnTo>
                  <a:lnTo>
                    <a:pt x="665913" y="1397616"/>
                  </a:lnTo>
                  <a:lnTo>
                    <a:pt x="632199" y="1421420"/>
                  </a:lnTo>
                  <a:lnTo>
                    <a:pt x="597266" y="1443396"/>
                  </a:lnTo>
                  <a:lnTo>
                    <a:pt x="561215" y="1463485"/>
                  </a:lnTo>
                  <a:lnTo>
                    <a:pt x="524147" y="1481628"/>
                  </a:lnTo>
                  <a:lnTo>
                    <a:pt x="486166" y="1497774"/>
                  </a:lnTo>
                  <a:lnTo>
                    <a:pt x="447380" y="1511878"/>
                  </a:lnTo>
                  <a:lnTo>
                    <a:pt x="407900" y="1523900"/>
                  </a:lnTo>
                  <a:lnTo>
                    <a:pt x="367836" y="1533805"/>
                  </a:lnTo>
                  <a:lnTo>
                    <a:pt x="327302" y="1541566"/>
                  </a:lnTo>
                  <a:lnTo>
                    <a:pt x="286413" y="1547161"/>
                  </a:lnTo>
                  <a:lnTo>
                    <a:pt x="245284" y="1550574"/>
                  </a:lnTo>
                  <a:lnTo>
                    <a:pt x="224666" y="1551459"/>
                  </a:lnTo>
                  <a:lnTo>
                    <a:pt x="204031" y="1551795"/>
                  </a:lnTo>
                  <a:close/>
                </a:path>
              </a:pathLst>
            </a:custGeom>
            <a:solidFill>
              <a:srgbClr val="A0A6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29104" y="1995875"/>
              <a:ext cx="775970" cy="1525270"/>
            </a:xfrm>
            <a:custGeom>
              <a:avLst/>
              <a:gdLst/>
              <a:ahLst/>
              <a:cxnLst/>
              <a:rect l="l" t="t" r="r" b="b"/>
              <a:pathLst>
                <a:path w="775969" h="1525270">
                  <a:moveTo>
                    <a:pt x="574189" y="1525122"/>
                  </a:moveTo>
                  <a:lnTo>
                    <a:pt x="524142" y="1509821"/>
                  </a:lnTo>
                  <a:lnTo>
                    <a:pt x="475232" y="1491178"/>
                  </a:lnTo>
                  <a:lnTo>
                    <a:pt x="427691" y="1469279"/>
                  </a:lnTo>
                  <a:lnTo>
                    <a:pt x="381742" y="1444228"/>
                  </a:lnTo>
                  <a:lnTo>
                    <a:pt x="337586" y="1416138"/>
                  </a:lnTo>
                  <a:lnTo>
                    <a:pt x="295417" y="1385130"/>
                  </a:lnTo>
                  <a:lnTo>
                    <a:pt x="255435" y="1351349"/>
                  </a:lnTo>
                  <a:lnTo>
                    <a:pt x="217828" y="1314956"/>
                  </a:lnTo>
                  <a:lnTo>
                    <a:pt x="182759" y="1276110"/>
                  </a:lnTo>
                  <a:lnTo>
                    <a:pt x="150384" y="1234981"/>
                  </a:lnTo>
                  <a:lnTo>
                    <a:pt x="120855" y="1191764"/>
                  </a:lnTo>
                  <a:lnTo>
                    <a:pt x="94311" y="1146661"/>
                  </a:lnTo>
                  <a:lnTo>
                    <a:pt x="70868" y="1099872"/>
                  </a:lnTo>
                  <a:lnTo>
                    <a:pt x="50630" y="1051600"/>
                  </a:lnTo>
                  <a:lnTo>
                    <a:pt x="33692" y="1002074"/>
                  </a:lnTo>
                  <a:lnTo>
                    <a:pt x="20134" y="951527"/>
                  </a:lnTo>
                  <a:lnTo>
                    <a:pt x="10013" y="900182"/>
                  </a:lnTo>
                  <a:lnTo>
                    <a:pt x="3377" y="848262"/>
                  </a:lnTo>
                  <a:lnTo>
                    <a:pt x="256" y="796012"/>
                  </a:lnTo>
                  <a:lnTo>
                    <a:pt x="0" y="778570"/>
                  </a:lnTo>
                  <a:lnTo>
                    <a:pt x="136" y="761126"/>
                  </a:lnTo>
                  <a:lnTo>
                    <a:pt x="2897" y="708856"/>
                  </a:lnTo>
                  <a:lnTo>
                    <a:pt x="9176" y="656892"/>
                  </a:lnTo>
                  <a:lnTo>
                    <a:pt x="18943" y="605478"/>
                  </a:lnTo>
                  <a:lnTo>
                    <a:pt x="32152" y="554839"/>
                  </a:lnTo>
                  <a:lnTo>
                    <a:pt x="48749" y="505197"/>
                  </a:lnTo>
                  <a:lnTo>
                    <a:pt x="68655" y="456788"/>
                  </a:lnTo>
                  <a:lnTo>
                    <a:pt x="91775" y="409838"/>
                  </a:lnTo>
                  <a:lnTo>
                    <a:pt x="118008" y="364554"/>
                  </a:lnTo>
                  <a:lnTo>
                    <a:pt x="147238" y="321134"/>
                  </a:lnTo>
                  <a:lnTo>
                    <a:pt x="179330" y="279784"/>
                  </a:lnTo>
                  <a:lnTo>
                    <a:pt x="214130" y="240697"/>
                  </a:lnTo>
                  <a:lnTo>
                    <a:pt x="251486" y="204046"/>
                  </a:lnTo>
                  <a:lnTo>
                    <a:pt x="291235" y="169990"/>
                  </a:lnTo>
                  <a:lnTo>
                    <a:pt x="333189" y="138693"/>
                  </a:lnTo>
                  <a:lnTo>
                    <a:pt x="377151" y="110299"/>
                  </a:lnTo>
                  <a:lnTo>
                    <a:pt x="422926" y="84933"/>
                  </a:lnTo>
                  <a:lnTo>
                    <a:pt x="470316" y="62708"/>
                  </a:lnTo>
                  <a:lnTo>
                    <a:pt x="519096" y="43728"/>
                  </a:lnTo>
                  <a:lnTo>
                    <a:pt x="569036" y="28083"/>
                  </a:lnTo>
                  <a:lnTo>
                    <a:pt x="619917" y="15839"/>
                  </a:lnTo>
                  <a:lnTo>
                    <a:pt x="671517" y="7052"/>
                  </a:lnTo>
                  <a:lnTo>
                    <a:pt x="723592" y="1764"/>
                  </a:lnTo>
                  <a:lnTo>
                    <a:pt x="775895" y="0"/>
                  </a:lnTo>
                  <a:lnTo>
                    <a:pt x="775895" y="310359"/>
                  </a:lnTo>
                  <a:lnTo>
                    <a:pt x="765424" y="310477"/>
                  </a:lnTo>
                  <a:lnTo>
                    <a:pt x="754963" y="310830"/>
                  </a:lnTo>
                  <a:lnTo>
                    <a:pt x="713268" y="314591"/>
                  </a:lnTo>
                  <a:lnTo>
                    <a:pt x="672080" y="322082"/>
                  </a:lnTo>
                  <a:lnTo>
                    <a:pt x="631731" y="333243"/>
                  </a:lnTo>
                  <a:lnTo>
                    <a:pt x="592548" y="347984"/>
                  </a:lnTo>
                  <a:lnTo>
                    <a:pt x="554847" y="366186"/>
                  </a:lnTo>
                  <a:lnTo>
                    <a:pt x="518934" y="387700"/>
                  </a:lnTo>
                  <a:lnTo>
                    <a:pt x="485099" y="412354"/>
                  </a:lnTo>
                  <a:lnTo>
                    <a:pt x="453616" y="439948"/>
                  </a:lnTo>
                  <a:lnTo>
                    <a:pt x="424739" y="470258"/>
                  </a:lnTo>
                  <a:lnTo>
                    <a:pt x="398701" y="503040"/>
                  </a:lnTo>
                  <a:lnTo>
                    <a:pt x="375714" y="538029"/>
                  </a:lnTo>
                  <a:lnTo>
                    <a:pt x="355963" y="574941"/>
                  </a:lnTo>
                  <a:lnTo>
                    <a:pt x="339608" y="613478"/>
                  </a:lnTo>
                  <a:lnTo>
                    <a:pt x="326780" y="653329"/>
                  </a:lnTo>
                  <a:lnTo>
                    <a:pt x="317585" y="694171"/>
                  </a:lnTo>
                  <a:lnTo>
                    <a:pt x="312096" y="735674"/>
                  </a:lnTo>
                  <a:lnTo>
                    <a:pt x="310358" y="777502"/>
                  </a:lnTo>
                  <a:lnTo>
                    <a:pt x="310512" y="787967"/>
                  </a:lnTo>
                  <a:lnTo>
                    <a:pt x="313477" y="829726"/>
                  </a:lnTo>
                  <a:lnTo>
                    <a:pt x="320183" y="871050"/>
                  </a:lnTo>
                  <a:lnTo>
                    <a:pt x="330573" y="911604"/>
                  </a:lnTo>
                  <a:lnTo>
                    <a:pt x="344565" y="951061"/>
                  </a:lnTo>
                  <a:lnTo>
                    <a:pt x="362045" y="989102"/>
                  </a:lnTo>
                  <a:lnTo>
                    <a:pt x="382871" y="1025418"/>
                  </a:lnTo>
                  <a:lnTo>
                    <a:pt x="406876" y="1059716"/>
                  </a:lnTo>
                  <a:lnTo>
                    <a:pt x="433865" y="1091720"/>
                  </a:lnTo>
                  <a:lnTo>
                    <a:pt x="463619" y="1121169"/>
                  </a:lnTo>
                  <a:lnTo>
                    <a:pt x="495899" y="1147827"/>
                  </a:lnTo>
                  <a:lnTo>
                    <a:pt x="530444" y="1171476"/>
                  </a:lnTo>
                  <a:lnTo>
                    <a:pt x="566973" y="1191927"/>
                  </a:lnTo>
                  <a:lnTo>
                    <a:pt x="605191" y="1209013"/>
                  </a:lnTo>
                  <a:lnTo>
                    <a:pt x="644791" y="1222597"/>
                  </a:lnTo>
                  <a:lnTo>
                    <a:pt x="654871" y="1225433"/>
                  </a:lnTo>
                  <a:lnTo>
                    <a:pt x="574189" y="1525122"/>
                  </a:lnTo>
                  <a:close/>
                </a:path>
              </a:pathLst>
            </a:custGeom>
            <a:solidFill>
              <a:srgbClr val="F0A6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93431" y="2876049"/>
              <a:ext cx="191770" cy="10795"/>
            </a:xfrm>
            <a:custGeom>
              <a:avLst/>
              <a:gdLst/>
              <a:ahLst/>
              <a:cxnLst/>
              <a:rect l="l" t="t" r="r" b="b"/>
              <a:pathLst>
                <a:path w="191769" h="10794">
                  <a:moveTo>
                    <a:pt x="0" y="0"/>
                  </a:moveTo>
                  <a:lnTo>
                    <a:pt x="76920" y="10173"/>
                  </a:lnTo>
                  <a:lnTo>
                    <a:pt x="191220" y="10173"/>
                  </a:lnTo>
                </a:path>
              </a:pathLst>
            </a:custGeom>
            <a:ln w="9525">
              <a:solidFill>
                <a:srgbClr val="E1C2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5348" y="2657326"/>
              <a:ext cx="191770" cy="10795"/>
            </a:xfrm>
            <a:custGeom>
              <a:avLst/>
              <a:gdLst/>
              <a:ahLst/>
              <a:cxnLst/>
              <a:rect l="l" t="t" r="r" b="b"/>
              <a:pathLst>
                <a:path w="191769" h="10794">
                  <a:moveTo>
                    <a:pt x="191220" y="10173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E1C2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81000" y="1295400"/>
            <a:ext cx="3048000" cy="2590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80"/>
              </a:spcBef>
            </a:pPr>
            <a:endParaRPr sz="900">
              <a:latin typeface="Times New Roman"/>
              <a:cs typeface="Times New Roman"/>
            </a:endParaRPr>
          </a:p>
          <a:p>
            <a:pPr marL="274955">
              <a:lnSpc>
                <a:spcPct val="100000"/>
              </a:lnSpc>
              <a:spcBef>
                <a:spcPts val="5"/>
              </a:spcBef>
            </a:pPr>
            <a:r>
              <a:rPr sz="900" b="1" spc="-25" dirty="0">
                <a:solidFill>
                  <a:srgbClr val="E1C233"/>
                </a:solidFill>
                <a:latin typeface="Segoe UI"/>
                <a:cs typeface="Segoe UI"/>
              </a:rPr>
              <a:t>46%</a:t>
            </a:r>
            <a:endParaRPr sz="900">
              <a:latin typeface="Segoe UI"/>
              <a:cs typeface="Segoe UI"/>
            </a:endParaRPr>
          </a:p>
          <a:p>
            <a:pPr marR="267970" algn="r">
              <a:lnSpc>
                <a:spcPct val="100000"/>
              </a:lnSpc>
              <a:spcBef>
                <a:spcPts val="720"/>
              </a:spcBef>
            </a:pPr>
            <a:r>
              <a:rPr sz="900" b="1" spc="-25" dirty="0">
                <a:solidFill>
                  <a:srgbClr val="E1C233"/>
                </a:solidFill>
                <a:latin typeface="Segoe UI"/>
                <a:cs typeface="Segoe UI"/>
              </a:rPr>
              <a:t>54%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4038600"/>
            <a:ext cx="3048000" cy="259080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2955369" y="5415868"/>
            <a:ext cx="2565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E1C233"/>
                </a:solidFill>
                <a:latin typeface="Segoe UI"/>
                <a:cs typeface="Segoe UI"/>
              </a:rPr>
              <a:t>52%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39181" y="6120034"/>
            <a:ext cx="2565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E1C233"/>
                </a:solidFill>
                <a:latin typeface="Segoe UI"/>
                <a:cs typeface="Segoe UI"/>
              </a:rPr>
              <a:t>13%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7454" y="5552487"/>
            <a:ext cx="2565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E1C233"/>
                </a:solidFill>
                <a:latin typeface="Segoe UI"/>
                <a:cs typeface="Segoe UI"/>
              </a:rPr>
              <a:t>12%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0095" y="4914354"/>
            <a:ext cx="2565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E1C233"/>
                </a:solidFill>
                <a:latin typeface="Segoe UI"/>
                <a:cs typeface="Segoe UI"/>
              </a:rPr>
              <a:t>12%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09951" y="4505838"/>
            <a:ext cx="2565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E1C233"/>
                </a:solidFill>
                <a:latin typeface="Segoe UI"/>
                <a:cs typeface="Segoe UI"/>
              </a:rPr>
              <a:t>11%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8200" y="381000"/>
            <a:ext cx="10668000" cy="609600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3524250" y="2371725"/>
            <a:ext cx="2590800" cy="609600"/>
            <a:chOff x="3524250" y="2371725"/>
            <a:chExt cx="2590800" cy="609600"/>
          </a:xfrm>
        </p:grpSpPr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24250" y="2371725"/>
              <a:ext cx="2590800" cy="6096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671887" y="2690812"/>
              <a:ext cx="2295525" cy="281305"/>
            </a:xfrm>
            <a:custGeom>
              <a:avLst/>
              <a:gdLst/>
              <a:ahLst/>
              <a:cxnLst/>
              <a:rect l="l" t="t" r="r" b="b"/>
              <a:pathLst>
                <a:path w="2295525" h="281305">
                  <a:moveTo>
                    <a:pt x="0" y="0"/>
                  </a:moveTo>
                  <a:lnTo>
                    <a:pt x="2295525" y="0"/>
                  </a:lnTo>
                  <a:lnTo>
                    <a:pt x="2295525" y="280987"/>
                  </a:lnTo>
                </a:path>
                <a:path w="2295525" h="281305">
                  <a:moveTo>
                    <a:pt x="0" y="280987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9E9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816600" y="2454275"/>
            <a:ext cx="139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0" dirty="0">
                <a:solidFill>
                  <a:srgbClr val="605D5C"/>
                </a:solidFill>
                <a:latin typeface="Arial MT"/>
                <a:cs typeface="Arial MT"/>
              </a:rPr>
              <a:t>V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76650" y="2752788"/>
            <a:ext cx="22860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  <a:tabLst>
                <a:tab pos="2059939" algn="l"/>
              </a:tabLst>
            </a:pPr>
            <a:r>
              <a:rPr sz="2100" spc="-37" baseline="1984" dirty="0">
                <a:latin typeface="Segoe UI"/>
                <a:cs typeface="Segoe UI"/>
              </a:rPr>
              <a:t>All</a:t>
            </a:r>
            <a:r>
              <a:rPr sz="2100" baseline="1984" dirty="0">
                <a:latin typeface="Segoe UI"/>
                <a:cs typeface="Segoe UI"/>
              </a:rPr>
              <a:t>	</a:t>
            </a:r>
            <a:r>
              <a:rPr sz="1400" spc="405" dirty="0">
                <a:latin typeface="Arial MT"/>
                <a:cs typeface="Arial MT"/>
              </a:rPr>
              <a:t>V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67450" y="2371725"/>
            <a:ext cx="2743200" cy="609600"/>
            <a:chOff x="6267450" y="2371725"/>
            <a:chExt cx="2743200" cy="609600"/>
          </a:xfrm>
        </p:grpSpPr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67450" y="2371725"/>
              <a:ext cx="2743200" cy="6096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415087" y="2690812"/>
              <a:ext cx="2447925" cy="281305"/>
            </a:xfrm>
            <a:custGeom>
              <a:avLst/>
              <a:gdLst/>
              <a:ahLst/>
              <a:cxnLst/>
              <a:rect l="l" t="t" r="r" b="b"/>
              <a:pathLst>
                <a:path w="2447925" h="281305">
                  <a:moveTo>
                    <a:pt x="0" y="0"/>
                  </a:moveTo>
                  <a:lnTo>
                    <a:pt x="2447925" y="0"/>
                  </a:lnTo>
                  <a:lnTo>
                    <a:pt x="2447925" y="280987"/>
                  </a:lnTo>
                </a:path>
                <a:path w="2447925" h="281305">
                  <a:moveTo>
                    <a:pt x="0" y="280987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9E9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712200" y="2454275"/>
            <a:ext cx="139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0" dirty="0">
                <a:solidFill>
                  <a:srgbClr val="605D5C"/>
                </a:solidFill>
                <a:latin typeface="Arial MT"/>
                <a:cs typeface="Arial MT"/>
              </a:rPr>
              <a:t>V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419850" y="2752788"/>
            <a:ext cx="2438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100"/>
              </a:spcBef>
              <a:tabLst>
                <a:tab pos="2212340" algn="l"/>
              </a:tabLst>
            </a:pPr>
            <a:r>
              <a:rPr sz="2100" spc="-37" baseline="1984" dirty="0">
                <a:latin typeface="Segoe UI"/>
                <a:cs typeface="Segoe UI"/>
              </a:rPr>
              <a:t>All</a:t>
            </a:r>
            <a:r>
              <a:rPr sz="2100" baseline="1984" dirty="0">
                <a:latin typeface="Segoe UI"/>
                <a:cs typeface="Segoe UI"/>
              </a:rPr>
              <a:t>	</a:t>
            </a:r>
            <a:r>
              <a:rPr sz="1400" spc="405" dirty="0">
                <a:latin typeface="Arial MT"/>
                <a:cs typeface="Arial MT"/>
              </a:rPr>
              <a:t>V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0077450" y="1304925"/>
            <a:ext cx="1828800" cy="914400"/>
            <a:chOff x="10077450" y="1304925"/>
            <a:chExt cx="1828800" cy="914400"/>
          </a:xfrm>
        </p:grpSpPr>
        <p:sp>
          <p:nvSpPr>
            <p:cNvPr id="43" name="object 43"/>
            <p:cNvSpPr/>
            <p:nvPr/>
          </p:nvSpPr>
          <p:spPr>
            <a:xfrm>
              <a:off x="10082212" y="1309687"/>
              <a:ext cx="1819275" cy="904875"/>
            </a:xfrm>
            <a:custGeom>
              <a:avLst/>
              <a:gdLst/>
              <a:ahLst/>
              <a:cxnLst/>
              <a:rect l="l" t="t" r="r" b="b"/>
              <a:pathLst>
                <a:path w="1819275" h="904875">
                  <a:moveTo>
                    <a:pt x="1662112" y="904875"/>
                  </a:moveTo>
                  <a:lnTo>
                    <a:pt x="157162" y="904875"/>
                  </a:lnTo>
                  <a:lnTo>
                    <a:pt x="149441" y="904686"/>
                  </a:lnTo>
                  <a:lnTo>
                    <a:pt x="111540" y="898109"/>
                  </a:lnTo>
                  <a:lnTo>
                    <a:pt x="76372" y="882520"/>
                  </a:lnTo>
                  <a:lnTo>
                    <a:pt x="46031" y="858843"/>
                  </a:lnTo>
                  <a:lnTo>
                    <a:pt x="22354" y="828502"/>
                  </a:lnTo>
                  <a:lnTo>
                    <a:pt x="6765" y="793334"/>
                  </a:lnTo>
                  <a:lnTo>
                    <a:pt x="188" y="755433"/>
                  </a:lnTo>
                  <a:lnTo>
                    <a:pt x="0" y="747712"/>
                  </a:lnTo>
                  <a:lnTo>
                    <a:pt x="0" y="157162"/>
                  </a:lnTo>
                  <a:lnTo>
                    <a:pt x="4711" y="118965"/>
                  </a:lnTo>
                  <a:lnTo>
                    <a:pt x="18555" y="83075"/>
                  </a:lnTo>
                  <a:lnTo>
                    <a:pt x="40705" y="51624"/>
                  </a:lnTo>
                  <a:lnTo>
                    <a:pt x="69847" y="26486"/>
                  </a:lnTo>
                  <a:lnTo>
                    <a:pt x="104224" y="9182"/>
                  </a:lnTo>
                  <a:lnTo>
                    <a:pt x="141757" y="754"/>
                  </a:lnTo>
                  <a:lnTo>
                    <a:pt x="157162" y="0"/>
                  </a:lnTo>
                  <a:lnTo>
                    <a:pt x="1662112" y="0"/>
                  </a:lnTo>
                  <a:lnTo>
                    <a:pt x="1700309" y="4711"/>
                  </a:lnTo>
                  <a:lnTo>
                    <a:pt x="1736199" y="18555"/>
                  </a:lnTo>
                  <a:lnTo>
                    <a:pt x="1767649" y="40705"/>
                  </a:lnTo>
                  <a:lnTo>
                    <a:pt x="1792788" y="69847"/>
                  </a:lnTo>
                  <a:lnTo>
                    <a:pt x="1810091" y="104224"/>
                  </a:lnTo>
                  <a:lnTo>
                    <a:pt x="1818520" y="141757"/>
                  </a:lnTo>
                  <a:lnTo>
                    <a:pt x="1819275" y="157162"/>
                  </a:lnTo>
                  <a:lnTo>
                    <a:pt x="1819275" y="747712"/>
                  </a:lnTo>
                  <a:lnTo>
                    <a:pt x="1814563" y="785909"/>
                  </a:lnTo>
                  <a:lnTo>
                    <a:pt x="1800718" y="821799"/>
                  </a:lnTo>
                  <a:lnTo>
                    <a:pt x="1778569" y="853250"/>
                  </a:lnTo>
                  <a:lnTo>
                    <a:pt x="1749427" y="878388"/>
                  </a:lnTo>
                  <a:lnTo>
                    <a:pt x="1715050" y="895691"/>
                  </a:lnTo>
                  <a:lnTo>
                    <a:pt x="1677517" y="904119"/>
                  </a:lnTo>
                  <a:lnTo>
                    <a:pt x="1662112" y="904875"/>
                  </a:lnTo>
                  <a:close/>
                </a:path>
              </a:pathLst>
            </a:custGeom>
            <a:solidFill>
              <a:srgbClr val="6F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082212" y="1309687"/>
              <a:ext cx="1819275" cy="904875"/>
            </a:xfrm>
            <a:custGeom>
              <a:avLst/>
              <a:gdLst/>
              <a:ahLst/>
              <a:cxnLst/>
              <a:rect l="l" t="t" r="r" b="b"/>
              <a:pathLst>
                <a:path w="1819275" h="904875">
                  <a:moveTo>
                    <a:pt x="0" y="747712"/>
                  </a:moveTo>
                  <a:lnTo>
                    <a:pt x="0" y="157162"/>
                  </a:lnTo>
                  <a:lnTo>
                    <a:pt x="188" y="149441"/>
                  </a:lnTo>
                  <a:lnTo>
                    <a:pt x="6765" y="111540"/>
                  </a:lnTo>
                  <a:lnTo>
                    <a:pt x="22354" y="76372"/>
                  </a:lnTo>
                  <a:lnTo>
                    <a:pt x="46031" y="46031"/>
                  </a:lnTo>
                  <a:lnTo>
                    <a:pt x="76372" y="22354"/>
                  </a:lnTo>
                  <a:lnTo>
                    <a:pt x="111540" y="6765"/>
                  </a:lnTo>
                  <a:lnTo>
                    <a:pt x="149441" y="188"/>
                  </a:lnTo>
                  <a:lnTo>
                    <a:pt x="157162" y="0"/>
                  </a:lnTo>
                  <a:lnTo>
                    <a:pt x="1662112" y="0"/>
                  </a:lnTo>
                  <a:lnTo>
                    <a:pt x="1700309" y="4711"/>
                  </a:lnTo>
                  <a:lnTo>
                    <a:pt x="1736199" y="18555"/>
                  </a:lnTo>
                  <a:lnTo>
                    <a:pt x="1767649" y="40705"/>
                  </a:lnTo>
                  <a:lnTo>
                    <a:pt x="1792788" y="69847"/>
                  </a:lnTo>
                  <a:lnTo>
                    <a:pt x="1810091" y="104224"/>
                  </a:lnTo>
                  <a:lnTo>
                    <a:pt x="1818520" y="141757"/>
                  </a:lnTo>
                  <a:lnTo>
                    <a:pt x="1819275" y="157162"/>
                  </a:lnTo>
                  <a:lnTo>
                    <a:pt x="1819275" y="747712"/>
                  </a:lnTo>
                  <a:lnTo>
                    <a:pt x="1814563" y="785909"/>
                  </a:lnTo>
                  <a:lnTo>
                    <a:pt x="1800718" y="821799"/>
                  </a:lnTo>
                  <a:lnTo>
                    <a:pt x="1778569" y="853250"/>
                  </a:lnTo>
                  <a:lnTo>
                    <a:pt x="1749427" y="878388"/>
                  </a:lnTo>
                  <a:lnTo>
                    <a:pt x="1715050" y="895691"/>
                  </a:lnTo>
                  <a:lnTo>
                    <a:pt x="1677517" y="904119"/>
                  </a:lnTo>
                  <a:lnTo>
                    <a:pt x="1662112" y="904875"/>
                  </a:lnTo>
                  <a:lnTo>
                    <a:pt x="157162" y="904875"/>
                  </a:lnTo>
                  <a:lnTo>
                    <a:pt x="118965" y="900163"/>
                  </a:lnTo>
                  <a:lnTo>
                    <a:pt x="83075" y="886318"/>
                  </a:lnTo>
                  <a:lnTo>
                    <a:pt x="51624" y="864169"/>
                  </a:lnTo>
                  <a:lnTo>
                    <a:pt x="26486" y="835027"/>
                  </a:lnTo>
                  <a:lnTo>
                    <a:pt x="9182" y="800650"/>
                  </a:lnTo>
                  <a:lnTo>
                    <a:pt x="754" y="763117"/>
                  </a:lnTo>
                  <a:lnTo>
                    <a:pt x="0" y="74771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0178901" y="1311275"/>
            <a:ext cx="1645285" cy="83248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sz="3000" spc="-25" dirty="0">
                <a:solidFill>
                  <a:srgbClr val="FFFFFF"/>
                </a:solidFill>
                <a:latin typeface="Tahoma"/>
                <a:cs typeface="Tahoma"/>
              </a:rPr>
              <a:t>91K</a:t>
            </a:r>
            <a:endParaRPr sz="3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200" dirty="0">
                <a:solidFill>
                  <a:srgbClr val="E1C233"/>
                </a:solidFill>
                <a:latin typeface="Segoe UI"/>
                <a:cs typeface="Segoe UI"/>
              </a:rPr>
              <a:t>Sum of</a:t>
            </a:r>
            <a:r>
              <a:rPr sz="1200" spc="5" dirty="0">
                <a:solidFill>
                  <a:srgbClr val="E1C233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E1C233"/>
                </a:solidFill>
                <a:latin typeface="Segoe UI"/>
                <a:cs typeface="Segoe UI"/>
              </a:rPr>
              <a:t>Fatalities</a:t>
            </a:r>
            <a:r>
              <a:rPr sz="1200" dirty="0">
                <a:solidFill>
                  <a:srgbClr val="E1C233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E1C233"/>
                </a:solidFill>
                <a:latin typeface="Segoe UI"/>
                <a:cs typeface="Segoe UI"/>
              </a:rPr>
              <a:t>Passa…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9163050" y="2371725"/>
            <a:ext cx="2743200" cy="609600"/>
            <a:chOff x="9163050" y="2371725"/>
            <a:chExt cx="2743200" cy="609600"/>
          </a:xfrm>
        </p:grpSpPr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3050" y="2371725"/>
              <a:ext cx="2743200" cy="6096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9310688" y="2690812"/>
              <a:ext cx="2447925" cy="281305"/>
            </a:xfrm>
            <a:custGeom>
              <a:avLst/>
              <a:gdLst/>
              <a:ahLst/>
              <a:cxnLst/>
              <a:rect l="l" t="t" r="r" b="b"/>
              <a:pathLst>
                <a:path w="2447925" h="281305">
                  <a:moveTo>
                    <a:pt x="0" y="0"/>
                  </a:moveTo>
                  <a:lnTo>
                    <a:pt x="2447925" y="0"/>
                  </a:lnTo>
                  <a:lnTo>
                    <a:pt x="2447925" y="280987"/>
                  </a:lnTo>
                </a:path>
                <a:path w="2447925" h="281305">
                  <a:moveTo>
                    <a:pt x="0" y="280987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9E9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1607800" y="2454275"/>
            <a:ext cx="139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0" dirty="0">
                <a:solidFill>
                  <a:srgbClr val="605D5C"/>
                </a:solidFill>
                <a:latin typeface="Arial MT"/>
                <a:cs typeface="Arial MT"/>
              </a:rPr>
              <a:t>V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315450" y="2752788"/>
            <a:ext cx="2438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100"/>
              </a:spcBef>
              <a:tabLst>
                <a:tab pos="2212340" algn="l"/>
              </a:tabLst>
            </a:pPr>
            <a:r>
              <a:rPr sz="2100" spc="-37" baseline="1984" dirty="0">
                <a:latin typeface="Segoe UI"/>
                <a:cs typeface="Segoe UI"/>
              </a:rPr>
              <a:t>All</a:t>
            </a:r>
            <a:r>
              <a:rPr sz="2100" baseline="1984" dirty="0">
                <a:latin typeface="Segoe UI"/>
                <a:cs typeface="Segoe UI"/>
              </a:rPr>
              <a:t>	</a:t>
            </a:r>
            <a:r>
              <a:rPr sz="1400" spc="405" dirty="0">
                <a:latin typeface="Arial MT"/>
                <a:cs typeface="Arial MT"/>
              </a:rPr>
              <a:t>V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629400" y="3124200"/>
            <a:ext cx="5638800" cy="3505200"/>
            <a:chOff x="6629400" y="3124200"/>
            <a:chExt cx="5638800" cy="3505200"/>
          </a:xfrm>
        </p:grpSpPr>
        <p:sp>
          <p:nvSpPr>
            <p:cNvPr id="52" name="object 52"/>
            <p:cNvSpPr/>
            <p:nvPr/>
          </p:nvSpPr>
          <p:spPr>
            <a:xfrm>
              <a:off x="6629400" y="3124200"/>
              <a:ext cx="5638800" cy="3505200"/>
            </a:xfrm>
            <a:custGeom>
              <a:avLst/>
              <a:gdLst/>
              <a:ahLst/>
              <a:cxnLst/>
              <a:rect l="l" t="t" r="r" b="b"/>
              <a:pathLst>
                <a:path w="5638800" h="3505200">
                  <a:moveTo>
                    <a:pt x="5638800" y="3505200"/>
                  </a:moveTo>
                  <a:lnTo>
                    <a:pt x="0" y="3505200"/>
                  </a:lnTo>
                  <a:lnTo>
                    <a:pt x="0" y="0"/>
                  </a:lnTo>
                  <a:lnTo>
                    <a:pt x="5638800" y="0"/>
                  </a:lnTo>
                  <a:lnTo>
                    <a:pt x="5638800" y="3505200"/>
                  </a:lnTo>
                  <a:close/>
                </a:path>
              </a:pathLst>
            </a:custGeom>
            <a:solidFill>
              <a:srgbClr val="6F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22281" y="3162221"/>
              <a:ext cx="2064581" cy="173506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6832550" y="6116173"/>
            <a:ext cx="863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50" dirty="0">
                <a:solidFill>
                  <a:srgbClr val="E1C233"/>
                </a:solidFill>
                <a:latin typeface="Segoe UI"/>
                <a:cs typeface="Segoe UI"/>
              </a:rPr>
              <a:t>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759475" y="4749335"/>
            <a:ext cx="1593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E1C233"/>
                </a:solidFill>
                <a:latin typeface="Segoe UI"/>
                <a:cs typeface="Segoe UI"/>
              </a:rPr>
              <a:t>50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686401" y="3382498"/>
            <a:ext cx="2324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E1C233"/>
                </a:solidFill>
                <a:latin typeface="Segoe UI"/>
                <a:cs typeface="Segoe UI"/>
              </a:rPr>
              <a:t>100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447162" y="6388100"/>
            <a:ext cx="283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252423"/>
                </a:solidFill>
                <a:latin typeface="Tahoma"/>
                <a:cs typeface="Tahoma"/>
              </a:rPr>
              <a:t>Year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954887" y="6235682"/>
            <a:ext cx="3054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E1C233"/>
                </a:solidFill>
                <a:latin typeface="Segoe UI"/>
                <a:cs typeface="Segoe UI"/>
              </a:rPr>
              <a:t>1900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665180" y="6235682"/>
            <a:ext cx="3054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E1C233"/>
                </a:solidFill>
                <a:latin typeface="Segoe UI"/>
                <a:cs typeface="Segoe UI"/>
              </a:rPr>
              <a:t>1920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375472" y="6235682"/>
            <a:ext cx="3054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E1C233"/>
                </a:solidFill>
                <a:latin typeface="Segoe UI"/>
                <a:cs typeface="Segoe UI"/>
              </a:rPr>
              <a:t>1940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085766" y="6235682"/>
            <a:ext cx="3054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E1C233"/>
                </a:solidFill>
                <a:latin typeface="Segoe UI"/>
                <a:cs typeface="Segoe UI"/>
              </a:rPr>
              <a:t>1960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796058" y="6235682"/>
            <a:ext cx="3054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E1C233"/>
                </a:solidFill>
                <a:latin typeface="Segoe UI"/>
                <a:cs typeface="Segoe UI"/>
              </a:rPr>
              <a:t>1980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0506352" y="6235682"/>
            <a:ext cx="3054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E1C233"/>
                </a:solidFill>
                <a:latin typeface="Segoe UI"/>
                <a:cs typeface="Segoe UI"/>
              </a:rPr>
              <a:t>2000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1216645" y="6235682"/>
            <a:ext cx="3054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E1C233"/>
                </a:solidFill>
                <a:latin typeface="Segoe UI"/>
                <a:cs typeface="Segoe UI"/>
              </a:rPr>
              <a:t>2020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926937" y="6235682"/>
            <a:ext cx="3054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E1C233"/>
                </a:solidFill>
                <a:latin typeface="Segoe UI"/>
                <a:cs typeface="Segoe UI"/>
              </a:rPr>
              <a:t>2040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380242" y="3804666"/>
            <a:ext cx="4084320" cy="2378710"/>
          </a:xfrm>
          <a:custGeom>
            <a:avLst/>
            <a:gdLst/>
            <a:ahLst/>
            <a:cxnLst/>
            <a:rect l="l" t="t" r="r" b="b"/>
            <a:pathLst>
              <a:path w="4084320" h="2378710">
                <a:moveTo>
                  <a:pt x="0" y="2378297"/>
                </a:moveTo>
                <a:lnTo>
                  <a:pt x="35514" y="2378297"/>
                </a:lnTo>
                <a:lnTo>
                  <a:pt x="142058" y="2378297"/>
                </a:lnTo>
                <a:lnTo>
                  <a:pt x="177573" y="2323623"/>
                </a:lnTo>
                <a:lnTo>
                  <a:pt x="248602" y="2350960"/>
                </a:lnTo>
                <a:lnTo>
                  <a:pt x="284117" y="2268950"/>
                </a:lnTo>
                <a:lnTo>
                  <a:pt x="319631" y="2214276"/>
                </a:lnTo>
                <a:lnTo>
                  <a:pt x="355146" y="2296286"/>
                </a:lnTo>
                <a:lnTo>
                  <a:pt x="390661" y="2159603"/>
                </a:lnTo>
                <a:lnTo>
                  <a:pt x="426175" y="1913572"/>
                </a:lnTo>
                <a:lnTo>
                  <a:pt x="461690" y="2077593"/>
                </a:lnTo>
                <a:lnTo>
                  <a:pt x="497205" y="2050256"/>
                </a:lnTo>
                <a:lnTo>
                  <a:pt x="532719" y="2050256"/>
                </a:lnTo>
                <a:lnTo>
                  <a:pt x="568234" y="2214276"/>
                </a:lnTo>
                <a:lnTo>
                  <a:pt x="603748" y="2104929"/>
                </a:lnTo>
                <a:lnTo>
                  <a:pt x="639263" y="2050256"/>
                </a:lnTo>
                <a:lnTo>
                  <a:pt x="674778" y="1858899"/>
                </a:lnTo>
                <a:lnTo>
                  <a:pt x="710292" y="1421510"/>
                </a:lnTo>
                <a:lnTo>
                  <a:pt x="745807" y="1339500"/>
                </a:lnTo>
                <a:lnTo>
                  <a:pt x="781322" y="1694878"/>
                </a:lnTo>
                <a:lnTo>
                  <a:pt x="816836" y="1503521"/>
                </a:lnTo>
                <a:lnTo>
                  <a:pt x="852351" y="1640205"/>
                </a:lnTo>
                <a:lnTo>
                  <a:pt x="887866" y="1640205"/>
                </a:lnTo>
                <a:lnTo>
                  <a:pt x="923380" y="1558194"/>
                </a:lnTo>
                <a:lnTo>
                  <a:pt x="958895" y="1284827"/>
                </a:lnTo>
                <a:lnTo>
                  <a:pt x="994410" y="1038796"/>
                </a:lnTo>
                <a:lnTo>
                  <a:pt x="1029924" y="1476184"/>
                </a:lnTo>
                <a:lnTo>
                  <a:pt x="1065439" y="874776"/>
                </a:lnTo>
                <a:lnTo>
                  <a:pt x="1100953" y="1585531"/>
                </a:lnTo>
                <a:lnTo>
                  <a:pt x="1136468" y="1722215"/>
                </a:lnTo>
                <a:lnTo>
                  <a:pt x="1171983" y="1667541"/>
                </a:lnTo>
                <a:lnTo>
                  <a:pt x="1207497" y="1366837"/>
                </a:lnTo>
                <a:lnTo>
                  <a:pt x="1243012" y="1202817"/>
                </a:lnTo>
                <a:lnTo>
                  <a:pt x="1278527" y="874776"/>
                </a:lnTo>
                <a:lnTo>
                  <a:pt x="1314041" y="382714"/>
                </a:lnTo>
                <a:lnTo>
                  <a:pt x="1349556" y="0"/>
                </a:lnTo>
                <a:lnTo>
                  <a:pt x="1385071" y="164020"/>
                </a:lnTo>
                <a:lnTo>
                  <a:pt x="1420585" y="300704"/>
                </a:lnTo>
                <a:lnTo>
                  <a:pt x="1456100" y="574071"/>
                </a:lnTo>
                <a:lnTo>
                  <a:pt x="1491614" y="519398"/>
                </a:lnTo>
                <a:lnTo>
                  <a:pt x="1527129" y="355377"/>
                </a:lnTo>
                <a:lnTo>
                  <a:pt x="1562644" y="628745"/>
                </a:lnTo>
                <a:lnTo>
                  <a:pt x="1598158" y="519398"/>
                </a:lnTo>
                <a:lnTo>
                  <a:pt x="1633673" y="738092"/>
                </a:lnTo>
                <a:lnTo>
                  <a:pt x="1669188" y="847439"/>
                </a:lnTo>
                <a:lnTo>
                  <a:pt x="1704702" y="956786"/>
                </a:lnTo>
                <a:lnTo>
                  <a:pt x="1740217" y="601408"/>
                </a:lnTo>
                <a:lnTo>
                  <a:pt x="1775732" y="546734"/>
                </a:lnTo>
                <a:lnTo>
                  <a:pt x="1811246" y="601408"/>
                </a:lnTo>
                <a:lnTo>
                  <a:pt x="1846761" y="492061"/>
                </a:lnTo>
                <a:lnTo>
                  <a:pt x="1882276" y="765429"/>
                </a:lnTo>
                <a:lnTo>
                  <a:pt x="1917790" y="300704"/>
                </a:lnTo>
                <a:lnTo>
                  <a:pt x="1953305" y="738092"/>
                </a:lnTo>
                <a:lnTo>
                  <a:pt x="1988819" y="902112"/>
                </a:lnTo>
                <a:lnTo>
                  <a:pt x="2024334" y="710755"/>
                </a:lnTo>
                <a:lnTo>
                  <a:pt x="2059849" y="792765"/>
                </a:lnTo>
                <a:lnTo>
                  <a:pt x="2095364" y="820102"/>
                </a:lnTo>
                <a:lnTo>
                  <a:pt x="2130878" y="628745"/>
                </a:lnTo>
                <a:lnTo>
                  <a:pt x="2166393" y="519398"/>
                </a:lnTo>
                <a:lnTo>
                  <a:pt x="2201907" y="410051"/>
                </a:lnTo>
                <a:lnTo>
                  <a:pt x="2237422" y="820102"/>
                </a:lnTo>
                <a:lnTo>
                  <a:pt x="2272937" y="300704"/>
                </a:lnTo>
                <a:lnTo>
                  <a:pt x="2308451" y="656082"/>
                </a:lnTo>
                <a:lnTo>
                  <a:pt x="2343966" y="820102"/>
                </a:lnTo>
                <a:lnTo>
                  <a:pt x="2379481" y="1011459"/>
                </a:lnTo>
                <a:lnTo>
                  <a:pt x="2414995" y="847439"/>
                </a:lnTo>
                <a:lnTo>
                  <a:pt x="2450510" y="683418"/>
                </a:lnTo>
                <a:lnTo>
                  <a:pt x="2486025" y="1011459"/>
                </a:lnTo>
                <a:lnTo>
                  <a:pt x="2521539" y="765429"/>
                </a:lnTo>
                <a:lnTo>
                  <a:pt x="2557054" y="1175480"/>
                </a:lnTo>
                <a:lnTo>
                  <a:pt x="2592568" y="1038796"/>
                </a:lnTo>
                <a:lnTo>
                  <a:pt x="2628083" y="929449"/>
                </a:lnTo>
                <a:lnTo>
                  <a:pt x="2663598" y="1093470"/>
                </a:lnTo>
                <a:lnTo>
                  <a:pt x="2699112" y="1093470"/>
                </a:lnTo>
                <a:lnTo>
                  <a:pt x="2734627" y="874776"/>
                </a:lnTo>
                <a:lnTo>
                  <a:pt x="2770142" y="1038796"/>
                </a:lnTo>
                <a:lnTo>
                  <a:pt x="2805656" y="929449"/>
                </a:lnTo>
                <a:lnTo>
                  <a:pt x="2841171" y="656082"/>
                </a:lnTo>
                <a:lnTo>
                  <a:pt x="2876686" y="136683"/>
                </a:lnTo>
                <a:lnTo>
                  <a:pt x="2912200" y="738092"/>
                </a:lnTo>
                <a:lnTo>
                  <a:pt x="2947715" y="519398"/>
                </a:lnTo>
                <a:lnTo>
                  <a:pt x="2983229" y="601408"/>
                </a:lnTo>
                <a:lnTo>
                  <a:pt x="3018744" y="874776"/>
                </a:lnTo>
                <a:lnTo>
                  <a:pt x="3054259" y="382714"/>
                </a:lnTo>
                <a:lnTo>
                  <a:pt x="3089773" y="765429"/>
                </a:lnTo>
                <a:lnTo>
                  <a:pt x="3125288" y="546734"/>
                </a:lnTo>
                <a:lnTo>
                  <a:pt x="3160803" y="874776"/>
                </a:lnTo>
                <a:lnTo>
                  <a:pt x="3196317" y="792765"/>
                </a:lnTo>
                <a:lnTo>
                  <a:pt x="3231832" y="710755"/>
                </a:lnTo>
                <a:lnTo>
                  <a:pt x="3267347" y="683418"/>
                </a:lnTo>
                <a:lnTo>
                  <a:pt x="3302861" y="820102"/>
                </a:lnTo>
                <a:lnTo>
                  <a:pt x="3338376" y="902112"/>
                </a:lnTo>
                <a:lnTo>
                  <a:pt x="3373891" y="710755"/>
                </a:lnTo>
                <a:lnTo>
                  <a:pt x="3409405" y="1148143"/>
                </a:lnTo>
                <a:lnTo>
                  <a:pt x="3444920" y="1175480"/>
                </a:lnTo>
                <a:lnTo>
                  <a:pt x="3480435" y="1366837"/>
                </a:lnTo>
                <a:lnTo>
                  <a:pt x="3515949" y="1230153"/>
                </a:lnTo>
                <a:lnTo>
                  <a:pt x="3551464" y="1038796"/>
                </a:lnTo>
                <a:lnTo>
                  <a:pt x="3586978" y="1148143"/>
                </a:lnTo>
                <a:lnTo>
                  <a:pt x="3622493" y="1312164"/>
                </a:lnTo>
                <a:lnTo>
                  <a:pt x="3658008" y="1421510"/>
                </a:lnTo>
                <a:lnTo>
                  <a:pt x="3693522" y="1694878"/>
                </a:lnTo>
                <a:lnTo>
                  <a:pt x="3729037" y="1722215"/>
                </a:lnTo>
                <a:lnTo>
                  <a:pt x="3764552" y="1776888"/>
                </a:lnTo>
                <a:lnTo>
                  <a:pt x="3800066" y="1913572"/>
                </a:lnTo>
                <a:lnTo>
                  <a:pt x="3835581" y="1776888"/>
                </a:lnTo>
                <a:lnTo>
                  <a:pt x="3871096" y="1995582"/>
                </a:lnTo>
                <a:lnTo>
                  <a:pt x="3906610" y="1968246"/>
                </a:lnTo>
                <a:lnTo>
                  <a:pt x="3942125" y="2050256"/>
                </a:lnTo>
                <a:lnTo>
                  <a:pt x="3977639" y="2186940"/>
                </a:lnTo>
                <a:lnTo>
                  <a:pt x="4013154" y="2159603"/>
                </a:lnTo>
                <a:lnTo>
                  <a:pt x="4048669" y="2241613"/>
                </a:lnTo>
                <a:lnTo>
                  <a:pt x="4084183" y="2296286"/>
                </a:lnTo>
              </a:path>
            </a:pathLst>
          </a:custGeom>
          <a:ln w="28575">
            <a:solidFill>
              <a:srgbClr val="E1C2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347500" y="5966458"/>
            <a:ext cx="787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E1C233"/>
                </a:solidFill>
                <a:latin typeface="Segoe UI"/>
                <a:cs typeface="Segoe UI"/>
              </a:rPr>
              <a:t>1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1431684" y="5884448"/>
            <a:ext cx="787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E1C233"/>
                </a:solidFill>
                <a:latin typeface="Segoe UI"/>
                <a:cs typeface="Segoe UI"/>
              </a:rPr>
              <a:t>4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664165" y="3588160"/>
            <a:ext cx="1447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E1C233"/>
                </a:solidFill>
                <a:latin typeface="Segoe UI"/>
                <a:cs typeface="Segoe UI"/>
              </a:rPr>
              <a:t>88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451077" y="5310376"/>
            <a:ext cx="1447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E1C233"/>
                </a:solidFill>
                <a:latin typeface="Segoe UI"/>
                <a:cs typeface="Segoe UI"/>
              </a:rPr>
              <a:t>25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9871663" y="4763641"/>
            <a:ext cx="1447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E1C233"/>
                </a:solidFill>
                <a:latin typeface="Segoe UI"/>
                <a:cs typeface="Segoe UI"/>
              </a:rPr>
              <a:t>45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191295" y="3724844"/>
            <a:ext cx="1447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E1C233"/>
                </a:solidFill>
                <a:latin typeface="Segoe UI"/>
                <a:cs typeface="Segoe UI"/>
              </a:rPr>
              <a:t>83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019312" y="4544947"/>
            <a:ext cx="1447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E1C233"/>
                </a:solidFill>
                <a:latin typeface="Segoe UI"/>
                <a:cs typeface="Segoe UI"/>
              </a:rPr>
              <a:t>53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0866073" y="4626957"/>
            <a:ext cx="1447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E1C233"/>
                </a:solidFill>
                <a:latin typeface="Segoe UI"/>
                <a:cs typeface="Segoe UI"/>
              </a:rPr>
              <a:t>50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380048" y="4462936"/>
            <a:ext cx="1447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solidFill>
                  <a:srgbClr val="E1C233"/>
                </a:solidFill>
                <a:latin typeface="Segoe UI"/>
                <a:cs typeface="Segoe UI"/>
              </a:rPr>
              <a:t>56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3581400" y="3429000"/>
            <a:ext cx="2895600" cy="2743200"/>
            <a:chOff x="3581400" y="3429000"/>
            <a:chExt cx="2895600" cy="2743200"/>
          </a:xfrm>
        </p:grpSpPr>
        <p:sp>
          <p:nvSpPr>
            <p:cNvPr id="77" name="object 77"/>
            <p:cNvSpPr/>
            <p:nvPr/>
          </p:nvSpPr>
          <p:spPr>
            <a:xfrm>
              <a:off x="3581400" y="3429000"/>
              <a:ext cx="2895600" cy="2743200"/>
            </a:xfrm>
            <a:custGeom>
              <a:avLst/>
              <a:gdLst/>
              <a:ahLst/>
              <a:cxnLst/>
              <a:rect l="l" t="t" r="r" b="b"/>
              <a:pathLst>
                <a:path w="2895600" h="2743200">
                  <a:moveTo>
                    <a:pt x="2895600" y="2743200"/>
                  </a:moveTo>
                  <a:lnTo>
                    <a:pt x="0" y="2743200"/>
                  </a:lnTo>
                  <a:lnTo>
                    <a:pt x="0" y="0"/>
                  </a:lnTo>
                  <a:lnTo>
                    <a:pt x="2895600" y="0"/>
                  </a:lnTo>
                  <a:lnTo>
                    <a:pt x="2895600" y="2743200"/>
                  </a:lnTo>
                  <a:close/>
                </a:path>
              </a:pathLst>
            </a:custGeom>
            <a:solidFill>
              <a:srgbClr val="6F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30432" y="3464673"/>
              <a:ext cx="2078112" cy="145301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869372" y="4053204"/>
              <a:ext cx="998219" cy="1675764"/>
            </a:xfrm>
            <a:custGeom>
              <a:avLst/>
              <a:gdLst/>
              <a:ahLst/>
              <a:cxnLst/>
              <a:rect l="l" t="t" r="r" b="b"/>
              <a:pathLst>
                <a:path w="998220" h="1675764">
                  <a:moveTo>
                    <a:pt x="173582" y="1675654"/>
                  </a:moveTo>
                  <a:lnTo>
                    <a:pt x="129947" y="1675234"/>
                  </a:lnTo>
                  <a:lnTo>
                    <a:pt x="86393" y="1672543"/>
                  </a:lnTo>
                  <a:lnTo>
                    <a:pt x="43038" y="1667588"/>
                  </a:lnTo>
                  <a:lnTo>
                    <a:pt x="0" y="1660382"/>
                  </a:lnTo>
                  <a:lnTo>
                    <a:pt x="63931" y="1331383"/>
                  </a:lnTo>
                  <a:lnTo>
                    <a:pt x="76818" y="1333713"/>
                  </a:lnTo>
                  <a:lnTo>
                    <a:pt x="89753" y="1335706"/>
                  </a:lnTo>
                  <a:lnTo>
                    <a:pt x="128827" y="1339657"/>
                  </a:lnTo>
                  <a:lnTo>
                    <a:pt x="154984" y="1340590"/>
                  </a:lnTo>
                  <a:lnTo>
                    <a:pt x="168080" y="1340546"/>
                  </a:lnTo>
                  <a:lnTo>
                    <a:pt x="207283" y="1338369"/>
                  </a:lnTo>
                  <a:lnTo>
                    <a:pt x="246206" y="1333138"/>
                  </a:lnTo>
                  <a:lnTo>
                    <a:pt x="284601" y="1324884"/>
                  </a:lnTo>
                  <a:lnTo>
                    <a:pt x="322227" y="1313661"/>
                  </a:lnTo>
                  <a:lnTo>
                    <a:pt x="358862" y="1299536"/>
                  </a:lnTo>
                  <a:lnTo>
                    <a:pt x="394290" y="1282591"/>
                  </a:lnTo>
                  <a:lnTo>
                    <a:pt x="428288" y="1262932"/>
                  </a:lnTo>
                  <a:lnTo>
                    <a:pt x="460641" y="1240685"/>
                  </a:lnTo>
                  <a:lnTo>
                    <a:pt x="491158" y="1215980"/>
                  </a:lnTo>
                  <a:lnTo>
                    <a:pt x="519661" y="1188964"/>
                  </a:lnTo>
                  <a:lnTo>
                    <a:pt x="545968" y="1159804"/>
                  </a:lnTo>
                  <a:lnTo>
                    <a:pt x="569913" y="1128687"/>
                  </a:lnTo>
                  <a:lnTo>
                    <a:pt x="591357" y="1095797"/>
                  </a:lnTo>
                  <a:lnTo>
                    <a:pt x="610173" y="1061325"/>
                  </a:lnTo>
                  <a:lnTo>
                    <a:pt x="626240" y="1025490"/>
                  </a:lnTo>
                  <a:lnTo>
                    <a:pt x="639459" y="988518"/>
                  </a:lnTo>
                  <a:lnTo>
                    <a:pt x="649752" y="950628"/>
                  </a:lnTo>
                  <a:lnTo>
                    <a:pt x="657058" y="912041"/>
                  </a:lnTo>
                  <a:lnTo>
                    <a:pt x="661329" y="873002"/>
                  </a:lnTo>
                  <a:lnTo>
                    <a:pt x="662540" y="833757"/>
                  </a:lnTo>
                  <a:lnTo>
                    <a:pt x="662262" y="820663"/>
                  </a:lnTo>
                  <a:lnTo>
                    <a:pt x="659386" y="781505"/>
                  </a:lnTo>
                  <a:lnTo>
                    <a:pt x="653463" y="742690"/>
                  </a:lnTo>
                  <a:lnTo>
                    <a:pt x="644526" y="704448"/>
                  </a:lnTo>
                  <a:lnTo>
                    <a:pt x="632631" y="667021"/>
                  </a:lnTo>
                  <a:lnTo>
                    <a:pt x="617854" y="630644"/>
                  </a:lnTo>
                  <a:lnTo>
                    <a:pt x="600285" y="595530"/>
                  </a:lnTo>
                  <a:lnTo>
                    <a:pt x="580023" y="561888"/>
                  </a:lnTo>
                  <a:lnTo>
                    <a:pt x="557197" y="529931"/>
                  </a:lnTo>
                  <a:lnTo>
                    <a:pt x="531952" y="499859"/>
                  </a:lnTo>
                  <a:lnTo>
                    <a:pt x="504437" y="471848"/>
                  </a:lnTo>
                  <a:lnTo>
                    <a:pt x="474814" y="446065"/>
                  </a:lnTo>
                  <a:lnTo>
                    <a:pt x="443268" y="422673"/>
                  </a:lnTo>
                  <a:lnTo>
                    <a:pt x="410000" y="401820"/>
                  </a:lnTo>
                  <a:lnTo>
                    <a:pt x="375206" y="383626"/>
                  </a:lnTo>
                  <a:lnTo>
                    <a:pt x="339090" y="368200"/>
                  </a:lnTo>
                  <a:lnTo>
                    <a:pt x="301880" y="355640"/>
                  </a:lnTo>
                  <a:lnTo>
                    <a:pt x="263812" y="346025"/>
                  </a:lnTo>
                  <a:lnTo>
                    <a:pt x="225110" y="339410"/>
                  </a:lnTo>
                  <a:lnTo>
                    <a:pt x="186001" y="335834"/>
                  </a:lnTo>
                  <a:lnTo>
                    <a:pt x="159827" y="335153"/>
                  </a:lnTo>
                  <a:lnTo>
                    <a:pt x="159827" y="0"/>
                  </a:lnTo>
                  <a:lnTo>
                    <a:pt x="203450" y="1136"/>
                  </a:lnTo>
                  <a:lnTo>
                    <a:pt x="246954" y="4542"/>
                  </a:lnTo>
                  <a:lnTo>
                    <a:pt x="290222" y="10208"/>
                  </a:lnTo>
                  <a:lnTo>
                    <a:pt x="333136" y="18119"/>
                  </a:lnTo>
                  <a:lnTo>
                    <a:pt x="375580" y="28254"/>
                  </a:lnTo>
                  <a:lnTo>
                    <a:pt x="417439" y="40585"/>
                  </a:lnTo>
                  <a:lnTo>
                    <a:pt x="458599" y="55078"/>
                  </a:lnTo>
                  <a:lnTo>
                    <a:pt x="498949" y="71694"/>
                  </a:lnTo>
                  <a:lnTo>
                    <a:pt x="538379" y="90389"/>
                  </a:lnTo>
                  <a:lnTo>
                    <a:pt x="576782" y="111111"/>
                  </a:lnTo>
                  <a:lnTo>
                    <a:pt x="614054" y="133805"/>
                  </a:lnTo>
                  <a:lnTo>
                    <a:pt x="650094" y="158408"/>
                  </a:lnTo>
                  <a:lnTo>
                    <a:pt x="684805" y="184854"/>
                  </a:lnTo>
                  <a:lnTo>
                    <a:pt x="718091" y="213071"/>
                  </a:lnTo>
                  <a:lnTo>
                    <a:pt x="749863" y="242983"/>
                  </a:lnTo>
                  <a:lnTo>
                    <a:pt x="780035" y="274509"/>
                  </a:lnTo>
                  <a:lnTo>
                    <a:pt x="808525" y="307563"/>
                  </a:lnTo>
                  <a:lnTo>
                    <a:pt x="835255" y="342055"/>
                  </a:lnTo>
                  <a:lnTo>
                    <a:pt x="860153" y="377892"/>
                  </a:lnTo>
                  <a:lnTo>
                    <a:pt x="883152" y="414977"/>
                  </a:lnTo>
                  <a:lnTo>
                    <a:pt x="904189" y="453209"/>
                  </a:lnTo>
                  <a:lnTo>
                    <a:pt x="923206" y="492484"/>
                  </a:lnTo>
                  <a:lnTo>
                    <a:pt x="940153" y="532696"/>
                  </a:lnTo>
                  <a:lnTo>
                    <a:pt x="954984" y="573736"/>
                  </a:lnTo>
                  <a:lnTo>
                    <a:pt x="967658" y="615492"/>
                  </a:lnTo>
                  <a:lnTo>
                    <a:pt x="978141" y="657851"/>
                  </a:lnTo>
                  <a:lnTo>
                    <a:pt x="986404" y="700699"/>
                  </a:lnTo>
                  <a:lnTo>
                    <a:pt x="992425" y="743919"/>
                  </a:lnTo>
                  <a:lnTo>
                    <a:pt x="996188" y="787394"/>
                  </a:lnTo>
                  <a:lnTo>
                    <a:pt x="997682" y="831005"/>
                  </a:lnTo>
                  <a:lnTo>
                    <a:pt x="997577" y="852826"/>
                  </a:lnTo>
                  <a:lnTo>
                    <a:pt x="995663" y="896421"/>
                  </a:lnTo>
                  <a:lnTo>
                    <a:pt x="991482" y="939858"/>
                  </a:lnTo>
                  <a:lnTo>
                    <a:pt x="985045" y="983017"/>
                  </a:lnTo>
                  <a:lnTo>
                    <a:pt x="976370" y="1025784"/>
                  </a:lnTo>
                  <a:lnTo>
                    <a:pt x="965480" y="1068040"/>
                  </a:lnTo>
                  <a:lnTo>
                    <a:pt x="952405" y="1109673"/>
                  </a:lnTo>
                  <a:lnTo>
                    <a:pt x="937180" y="1150568"/>
                  </a:lnTo>
                  <a:lnTo>
                    <a:pt x="919846" y="1190615"/>
                  </a:lnTo>
                  <a:lnTo>
                    <a:pt x="900451" y="1229705"/>
                  </a:lnTo>
                  <a:lnTo>
                    <a:pt x="879048" y="1267733"/>
                  </a:lnTo>
                  <a:lnTo>
                    <a:pt x="855693" y="1304594"/>
                  </a:lnTo>
                  <a:lnTo>
                    <a:pt x="830451" y="1340190"/>
                  </a:lnTo>
                  <a:lnTo>
                    <a:pt x="803390" y="1374423"/>
                  </a:lnTo>
                  <a:lnTo>
                    <a:pt x="774584" y="1407201"/>
                  </a:lnTo>
                  <a:lnTo>
                    <a:pt x="744110" y="1438435"/>
                  </a:lnTo>
                  <a:lnTo>
                    <a:pt x="712051" y="1468040"/>
                  </a:lnTo>
                  <a:lnTo>
                    <a:pt x="678494" y="1495936"/>
                  </a:lnTo>
                  <a:lnTo>
                    <a:pt x="643531" y="1522046"/>
                  </a:lnTo>
                  <a:lnTo>
                    <a:pt x="607256" y="1546302"/>
                  </a:lnTo>
                  <a:lnTo>
                    <a:pt x="569767" y="1568635"/>
                  </a:lnTo>
                  <a:lnTo>
                    <a:pt x="531166" y="1588987"/>
                  </a:lnTo>
                  <a:lnTo>
                    <a:pt x="491558" y="1607301"/>
                  </a:lnTo>
                  <a:lnTo>
                    <a:pt x="451050" y="1623528"/>
                  </a:lnTo>
                  <a:lnTo>
                    <a:pt x="409752" y="1637625"/>
                  </a:lnTo>
                  <a:lnTo>
                    <a:pt x="367777" y="1649552"/>
                  </a:lnTo>
                  <a:lnTo>
                    <a:pt x="325237" y="1659278"/>
                  </a:lnTo>
                  <a:lnTo>
                    <a:pt x="282249" y="1666775"/>
                  </a:lnTo>
                  <a:lnTo>
                    <a:pt x="238928" y="1672025"/>
                  </a:lnTo>
                  <a:lnTo>
                    <a:pt x="195393" y="1675012"/>
                  </a:lnTo>
                  <a:lnTo>
                    <a:pt x="173582" y="1675654"/>
                  </a:lnTo>
                  <a:close/>
                </a:path>
              </a:pathLst>
            </a:custGeom>
            <a:solidFill>
              <a:srgbClr val="EB89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196938" y="4949228"/>
              <a:ext cx="736600" cy="764540"/>
            </a:xfrm>
            <a:custGeom>
              <a:avLst/>
              <a:gdLst/>
              <a:ahLst/>
              <a:cxnLst/>
              <a:rect l="l" t="t" r="r" b="b"/>
              <a:pathLst>
                <a:path w="736600" h="764539">
                  <a:moveTo>
                    <a:pt x="672434" y="764358"/>
                  </a:moveTo>
                  <a:lnTo>
                    <a:pt x="624052" y="753461"/>
                  </a:lnTo>
                  <a:lnTo>
                    <a:pt x="576394" y="739719"/>
                  </a:lnTo>
                  <a:lnTo>
                    <a:pt x="529633" y="723182"/>
                  </a:lnTo>
                  <a:lnTo>
                    <a:pt x="483938" y="703909"/>
                  </a:lnTo>
                  <a:lnTo>
                    <a:pt x="439463" y="681966"/>
                  </a:lnTo>
                  <a:lnTo>
                    <a:pt x="396358" y="657427"/>
                  </a:lnTo>
                  <a:lnTo>
                    <a:pt x="354781" y="630381"/>
                  </a:lnTo>
                  <a:lnTo>
                    <a:pt x="314883" y="600926"/>
                  </a:lnTo>
                  <a:lnTo>
                    <a:pt x="276797" y="569162"/>
                  </a:lnTo>
                  <a:lnTo>
                    <a:pt x="240652" y="535196"/>
                  </a:lnTo>
                  <a:lnTo>
                    <a:pt x="206581" y="499150"/>
                  </a:lnTo>
                  <a:lnTo>
                    <a:pt x="174706" y="461157"/>
                  </a:lnTo>
                  <a:lnTo>
                    <a:pt x="145135" y="421345"/>
                  </a:lnTo>
                  <a:lnTo>
                    <a:pt x="117967" y="379847"/>
                  </a:lnTo>
                  <a:lnTo>
                    <a:pt x="93303" y="336814"/>
                  </a:lnTo>
                  <a:lnTo>
                    <a:pt x="71230" y="292404"/>
                  </a:lnTo>
                  <a:lnTo>
                    <a:pt x="51824" y="246765"/>
                  </a:lnTo>
                  <a:lnTo>
                    <a:pt x="35150" y="200052"/>
                  </a:lnTo>
                  <a:lnTo>
                    <a:pt x="21269" y="152434"/>
                  </a:lnTo>
                  <a:lnTo>
                    <a:pt x="10232" y="104085"/>
                  </a:lnTo>
                  <a:lnTo>
                    <a:pt x="2074" y="55167"/>
                  </a:lnTo>
                  <a:lnTo>
                    <a:pt x="0" y="38760"/>
                  </a:lnTo>
                  <a:lnTo>
                    <a:pt x="332904" y="0"/>
                  </a:lnTo>
                  <a:lnTo>
                    <a:pt x="335588" y="19673"/>
                  </a:lnTo>
                  <a:lnTo>
                    <a:pt x="339041" y="39195"/>
                  </a:lnTo>
                  <a:lnTo>
                    <a:pt x="348255" y="77783"/>
                  </a:lnTo>
                  <a:lnTo>
                    <a:pt x="360477" y="115526"/>
                  </a:lnTo>
                  <a:lnTo>
                    <a:pt x="375643" y="152186"/>
                  </a:lnTo>
                  <a:lnTo>
                    <a:pt x="393647" y="187538"/>
                  </a:lnTo>
                  <a:lnTo>
                    <a:pt x="414388" y="221357"/>
                  </a:lnTo>
                  <a:lnTo>
                    <a:pt x="437726" y="253439"/>
                  </a:lnTo>
                  <a:lnTo>
                    <a:pt x="463526" y="283578"/>
                  </a:lnTo>
                  <a:lnTo>
                    <a:pt x="491618" y="311591"/>
                  </a:lnTo>
                  <a:lnTo>
                    <a:pt x="521834" y="337299"/>
                  </a:lnTo>
                  <a:lnTo>
                    <a:pt x="553981" y="360548"/>
                  </a:lnTo>
                  <a:lnTo>
                    <a:pt x="587864" y="381185"/>
                  </a:lnTo>
                  <a:lnTo>
                    <a:pt x="623266" y="399091"/>
                  </a:lnTo>
                  <a:lnTo>
                    <a:pt x="659972" y="414145"/>
                  </a:lnTo>
                  <a:lnTo>
                    <a:pt x="697749" y="426262"/>
                  </a:lnTo>
                  <a:lnTo>
                    <a:pt x="736365" y="435358"/>
                  </a:lnTo>
                  <a:lnTo>
                    <a:pt x="672434" y="764358"/>
                  </a:lnTo>
                  <a:close/>
                </a:path>
              </a:pathLst>
            </a:custGeom>
            <a:solidFill>
              <a:srgbClr val="E1C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191340" y="4456498"/>
              <a:ext cx="408305" cy="531495"/>
            </a:xfrm>
            <a:custGeom>
              <a:avLst/>
              <a:gdLst/>
              <a:ahLst/>
              <a:cxnLst/>
              <a:rect l="l" t="t" r="r" b="b"/>
              <a:pathLst>
                <a:path w="408304" h="531495">
                  <a:moveTo>
                    <a:pt x="5597" y="531490"/>
                  </a:moveTo>
                  <a:lnTo>
                    <a:pt x="2300" y="496994"/>
                  </a:lnTo>
                  <a:lnTo>
                    <a:pt x="434" y="462450"/>
                  </a:lnTo>
                  <a:lnTo>
                    <a:pt x="0" y="427859"/>
                  </a:lnTo>
                  <a:lnTo>
                    <a:pt x="997" y="393220"/>
                  </a:lnTo>
                  <a:lnTo>
                    <a:pt x="7264" y="324272"/>
                  </a:lnTo>
                  <a:lnTo>
                    <a:pt x="19212" y="256078"/>
                  </a:lnTo>
                  <a:lnTo>
                    <a:pt x="36739" y="189100"/>
                  </a:lnTo>
                  <a:lnTo>
                    <a:pt x="59745" y="123802"/>
                  </a:lnTo>
                  <a:lnTo>
                    <a:pt x="88055" y="60622"/>
                  </a:lnTo>
                  <a:lnTo>
                    <a:pt x="121492" y="0"/>
                  </a:lnTo>
                  <a:lnTo>
                    <a:pt x="408039" y="173835"/>
                  </a:lnTo>
                  <a:lnTo>
                    <a:pt x="397623" y="191830"/>
                  </a:lnTo>
                  <a:lnTo>
                    <a:pt x="387976" y="210209"/>
                  </a:lnTo>
                  <a:lnTo>
                    <a:pt x="370991" y="248117"/>
                  </a:lnTo>
                  <a:lnTo>
                    <a:pt x="357187" y="287296"/>
                  </a:lnTo>
                  <a:lnTo>
                    <a:pt x="346671" y="327482"/>
                  </a:lnTo>
                  <a:lnTo>
                    <a:pt x="339502" y="368398"/>
                  </a:lnTo>
                  <a:lnTo>
                    <a:pt x="335742" y="409768"/>
                  </a:lnTo>
                  <a:lnTo>
                    <a:pt x="335143" y="430551"/>
                  </a:lnTo>
                  <a:lnTo>
                    <a:pt x="335404" y="451306"/>
                  </a:lnTo>
                  <a:lnTo>
                    <a:pt x="336523" y="472032"/>
                  </a:lnTo>
                  <a:lnTo>
                    <a:pt x="338502" y="492730"/>
                  </a:lnTo>
                  <a:lnTo>
                    <a:pt x="5597" y="531490"/>
                  </a:lnTo>
                  <a:close/>
                </a:path>
              </a:pathLst>
            </a:custGeom>
            <a:solidFill>
              <a:srgbClr val="A28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312833" y="4151936"/>
              <a:ext cx="480059" cy="478790"/>
            </a:xfrm>
            <a:custGeom>
              <a:avLst/>
              <a:gdLst/>
              <a:ahLst/>
              <a:cxnLst/>
              <a:rect l="l" t="t" r="r" b="b"/>
              <a:pathLst>
                <a:path w="480060" h="478789">
                  <a:moveTo>
                    <a:pt x="286546" y="478398"/>
                  </a:moveTo>
                  <a:lnTo>
                    <a:pt x="0" y="304562"/>
                  </a:lnTo>
                  <a:lnTo>
                    <a:pt x="30708" y="257535"/>
                  </a:lnTo>
                  <a:lnTo>
                    <a:pt x="64343" y="212871"/>
                  </a:lnTo>
                  <a:lnTo>
                    <a:pt x="100904" y="170568"/>
                  </a:lnTo>
                  <a:lnTo>
                    <a:pt x="140391" y="130627"/>
                  </a:lnTo>
                  <a:lnTo>
                    <a:pt x="182440" y="93393"/>
                  </a:lnTo>
                  <a:lnTo>
                    <a:pt x="226687" y="59210"/>
                  </a:lnTo>
                  <a:lnTo>
                    <a:pt x="273131" y="28079"/>
                  </a:lnTo>
                  <a:lnTo>
                    <a:pt x="321773" y="0"/>
                  </a:lnTo>
                  <a:lnTo>
                    <a:pt x="479610" y="295660"/>
                  </a:lnTo>
                  <a:lnTo>
                    <a:pt x="450425" y="312508"/>
                  </a:lnTo>
                  <a:lnTo>
                    <a:pt x="422559" y="331187"/>
                  </a:lnTo>
                  <a:lnTo>
                    <a:pt x="370781" y="374037"/>
                  </a:lnTo>
                  <a:lnTo>
                    <a:pt x="325152" y="423383"/>
                  </a:lnTo>
                  <a:lnTo>
                    <a:pt x="304971" y="450182"/>
                  </a:lnTo>
                  <a:lnTo>
                    <a:pt x="286546" y="478398"/>
                  </a:lnTo>
                  <a:close/>
                </a:path>
              </a:pathLst>
            </a:custGeom>
            <a:solidFill>
              <a:srgbClr val="EC8F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634607" y="4053204"/>
              <a:ext cx="394970" cy="394970"/>
            </a:xfrm>
            <a:custGeom>
              <a:avLst/>
              <a:gdLst/>
              <a:ahLst/>
              <a:cxnLst/>
              <a:rect l="l" t="t" r="r" b="b"/>
              <a:pathLst>
                <a:path w="394970" h="394970">
                  <a:moveTo>
                    <a:pt x="157837" y="394392"/>
                  </a:moveTo>
                  <a:lnTo>
                    <a:pt x="0" y="98731"/>
                  </a:lnTo>
                  <a:lnTo>
                    <a:pt x="46101" y="75896"/>
                  </a:lnTo>
                  <a:lnTo>
                    <a:pt x="93337" y="56005"/>
                  </a:lnTo>
                  <a:lnTo>
                    <a:pt x="141708" y="39058"/>
                  </a:lnTo>
                  <a:lnTo>
                    <a:pt x="191214" y="25057"/>
                  </a:lnTo>
                  <a:lnTo>
                    <a:pt x="241480" y="14094"/>
                  </a:lnTo>
                  <a:lnTo>
                    <a:pt x="292132" y="6264"/>
                  </a:lnTo>
                  <a:lnTo>
                    <a:pt x="343169" y="1566"/>
                  </a:lnTo>
                  <a:lnTo>
                    <a:pt x="394593" y="0"/>
                  </a:lnTo>
                  <a:lnTo>
                    <a:pt x="394593" y="335153"/>
                  </a:lnTo>
                  <a:lnTo>
                    <a:pt x="363739" y="336093"/>
                  </a:lnTo>
                  <a:lnTo>
                    <a:pt x="333116" y="338912"/>
                  </a:lnTo>
                  <a:lnTo>
                    <a:pt x="272565" y="350188"/>
                  </a:lnTo>
                  <a:lnTo>
                    <a:pt x="213840" y="368756"/>
                  </a:lnTo>
                  <a:lnTo>
                    <a:pt x="185498" y="380691"/>
                  </a:lnTo>
                  <a:lnTo>
                    <a:pt x="157837" y="394392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884079" y="4973378"/>
              <a:ext cx="198120" cy="8255"/>
            </a:xfrm>
            <a:custGeom>
              <a:avLst/>
              <a:gdLst/>
              <a:ahLst/>
              <a:cxnLst/>
              <a:rect l="l" t="t" r="r" b="b"/>
              <a:pathLst>
                <a:path w="198120" h="8254">
                  <a:moveTo>
                    <a:pt x="0" y="0"/>
                  </a:moveTo>
                  <a:lnTo>
                    <a:pt x="83402" y="8028"/>
                  </a:lnTo>
                  <a:lnTo>
                    <a:pt x="197702" y="8028"/>
                  </a:lnTo>
                </a:path>
              </a:pathLst>
            </a:custGeom>
            <a:ln w="9525">
              <a:solidFill>
                <a:srgbClr val="E1C2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223520" y="5474857"/>
              <a:ext cx="175895" cy="57150"/>
            </a:xfrm>
            <a:custGeom>
              <a:avLst/>
              <a:gdLst/>
              <a:ahLst/>
              <a:cxnLst/>
              <a:rect l="l" t="t" r="r" b="b"/>
              <a:pathLst>
                <a:path w="175895" h="57150">
                  <a:moveTo>
                    <a:pt x="175755" y="0"/>
                  </a:moveTo>
                  <a:lnTo>
                    <a:pt x="114300" y="56953"/>
                  </a:lnTo>
                  <a:lnTo>
                    <a:pt x="0" y="56953"/>
                  </a:lnTo>
                </a:path>
              </a:pathLst>
            </a:custGeom>
            <a:ln w="9525">
              <a:solidFill>
                <a:srgbClr val="E1C2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993922" y="4690262"/>
              <a:ext cx="196215" cy="18415"/>
            </a:xfrm>
            <a:custGeom>
              <a:avLst/>
              <a:gdLst/>
              <a:ahLst/>
              <a:cxnLst/>
              <a:rect l="l" t="t" r="r" b="b"/>
              <a:pathLst>
                <a:path w="196214" h="18414">
                  <a:moveTo>
                    <a:pt x="196164" y="17851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E1C2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266927" y="4206498"/>
              <a:ext cx="172085" cy="60960"/>
            </a:xfrm>
            <a:custGeom>
              <a:avLst/>
              <a:gdLst/>
              <a:ahLst/>
              <a:cxnLst/>
              <a:rect l="l" t="t" r="r" b="b"/>
              <a:pathLst>
                <a:path w="172085" h="60960">
                  <a:moveTo>
                    <a:pt x="171897" y="60852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E1C2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686099" y="3976658"/>
              <a:ext cx="135255" cy="81280"/>
            </a:xfrm>
            <a:custGeom>
              <a:avLst/>
              <a:gdLst/>
              <a:ahLst/>
              <a:cxnLst/>
              <a:rect l="l" t="t" r="r" b="b"/>
              <a:pathLst>
                <a:path w="135254" h="81279">
                  <a:moveTo>
                    <a:pt x="134637" y="81282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E1C2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3581400" y="3429000"/>
            <a:ext cx="2895600" cy="274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80"/>
              </a:spcBef>
            </a:pPr>
            <a:endParaRPr sz="900">
              <a:latin typeface="Times New Roman"/>
              <a:cs typeface="Times New Roman"/>
            </a:endParaRPr>
          </a:p>
          <a:p>
            <a:pPr marL="901065">
              <a:lnSpc>
                <a:spcPct val="100000"/>
              </a:lnSpc>
            </a:pPr>
            <a:r>
              <a:rPr sz="900" b="1" spc="-25" dirty="0">
                <a:solidFill>
                  <a:srgbClr val="E1C233"/>
                </a:solidFill>
                <a:latin typeface="Segoe UI"/>
                <a:cs typeface="Segoe UI"/>
              </a:rPr>
              <a:t>8%</a:t>
            </a:r>
            <a:endParaRPr sz="900">
              <a:latin typeface="Segoe UI"/>
              <a:cs typeface="Segoe UI"/>
            </a:endParaRPr>
          </a:p>
          <a:p>
            <a:pPr marR="2240280" algn="r">
              <a:lnSpc>
                <a:spcPct val="100000"/>
              </a:lnSpc>
              <a:spcBef>
                <a:spcPts val="730"/>
              </a:spcBef>
            </a:pPr>
            <a:r>
              <a:rPr sz="900" b="1" spc="-25" dirty="0">
                <a:solidFill>
                  <a:srgbClr val="E1C233"/>
                </a:solidFill>
                <a:latin typeface="Segoe UI"/>
                <a:cs typeface="Segoe UI"/>
              </a:rPr>
              <a:t>9%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900">
              <a:latin typeface="Segoe UI"/>
              <a:cs typeface="Segoe UI"/>
            </a:endParaRPr>
          </a:p>
          <a:p>
            <a:pPr marL="143510">
              <a:lnSpc>
                <a:spcPct val="100000"/>
              </a:lnSpc>
            </a:pPr>
            <a:r>
              <a:rPr sz="900" b="1" spc="-25" dirty="0">
                <a:solidFill>
                  <a:srgbClr val="E1C233"/>
                </a:solidFill>
                <a:latin typeface="Segoe UI"/>
                <a:cs typeface="Segoe UI"/>
              </a:rPr>
              <a:t>11%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Segoe UI"/>
              <a:cs typeface="Segoe UI"/>
            </a:endParaRPr>
          </a:p>
          <a:p>
            <a:pPr marR="118745" algn="r">
              <a:lnSpc>
                <a:spcPct val="100000"/>
              </a:lnSpc>
            </a:pPr>
            <a:r>
              <a:rPr sz="900" b="1" spc="-25" dirty="0">
                <a:solidFill>
                  <a:srgbClr val="E1C233"/>
                </a:solidFill>
                <a:latin typeface="Segoe UI"/>
                <a:cs typeface="Segoe UI"/>
              </a:rPr>
              <a:t>53%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860"/>
              </a:spcBef>
            </a:pPr>
            <a:endParaRPr sz="900">
              <a:latin typeface="Segoe UI"/>
              <a:cs typeface="Segoe UI"/>
            </a:endParaRPr>
          </a:p>
          <a:p>
            <a:pPr marR="2283460" algn="r">
              <a:lnSpc>
                <a:spcPct val="100000"/>
              </a:lnSpc>
            </a:pPr>
            <a:r>
              <a:rPr sz="900" b="1" spc="-25" dirty="0">
                <a:solidFill>
                  <a:srgbClr val="E1C233"/>
                </a:solidFill>
                <a:latin typeface="Segoe UI"/>
                <a:cs typeface="Segoe UI"/>
              </a:rPr>
              <a:t>20%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91" name="Audio 90">
            <a:hlinkClick r:id="" action="ppaction://media"/>
            <a:extLst>
              <a:ext uri="{FF2B5EF4-FFF2-40B4-BE49-F238E27FC236}">
                <a16:creationId xmlns:a16="http://schemas.microsoft.com/office/drawing/2014/main" id="{CD6D1F77-7F90-442F-A589-1449D9B341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887200" y="6553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86"/>
    </mc:Choice>
    <mc:Fallback>
      <p:transition spd="slow" advTm="30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084" x="4843463" y="1895475"/>
          <p14:tracePt t="29101" x="4870450" y="1882775"/>
          <p14:tracePt t="29125" x="4883150" y="1882775"/>
          <p14:tracePt t="29138" x="4897438" y="1882775"/>
          <p14:tracePt t="29141" x="4910138" y="1882775"/>
          <p14:tracePt t="29228" x="4937125" y="1882775"/>
          <p14:tracePt t="29236" x="4949825" y="1882775"/>
          <p14:tracePt t="29252" x="4976813" y="1868488"/>
          <p14:tracePt t="29261" x="5003800" y="1855788"/>
          <p14:tracePt t="29268" x="5016500" y="1816100"/>
          <p14:tracePt t="29277" x="5016500" y="1762125"/>
          <p14:tracePt t="29285" x="5016500" y="1708150"/>
          <p14:tracePt t="29294" x="5043488" y="1601788"/>
          <p14:tracePt t="29299" x="5083175" y="1522413"/>
          <p14:tracePt t="29310" x="5164138" y="1428750"/>
          <p14:tracePt t="29315" x="5297488" y="1335088"/>
          <p14:tracePt t="29327" x="5483225" y="1241425"/>
          <p14:tracePt t="29332" x="5857875" y="1108075"/>
          <p14:tracePt t="29341" x="6324600" y="987425"/>
          <p14:tracePt t="29349" x="6805613" y="920750"/>
          <p14:tracePt t="29356" x="7258050" y="881063"/>
          <p14:tracePt t="29369" x="7672388" y="854075"/>
          <p14:tracePt t="29372" x="7951788" y="854075"/>
          <p14:tracePt t="29389" x="8286750" y="854075"/>
          <p14:tracePt t="29396" x="8326438" y="854075"/>
          <p14:tracePt t="29404" x="8339138" y="854075"/>
          <p14:tracePt t="29413" x="8353425" y="854075"/>
          <p14:tracePt t="29422" x="8353425" y="868363"/>
          <p14:tracePt t="29428" x="8326438" y="893763"/>
          <p14:tracePt t="29436" x="8299450" y="947738"/>
          <p14:tracePt t="29444" x="8272463" y="987425"/>
          <p14:tracePt t="29455" x="8232775" y="1054100"/>
          <p14:tracePt t="29460" x="8193088" y="1108075"/>
          <p14:tracePt t="29471" x="8151813" y="1187450"/>
          <p14:tracePt t="29476" x="8126413" y="1268413"/>
          <p14:tracePt t="29488" x="8085138" y="1362075"/>
          <p14:tracePt t="29492" x="8059738" y="1441450"/>
          <p14:tracePt t="29507" x="8032750" y="1574800"/>
          <p14:tracePt t="29517" x="8032750" y="1628775"/>
          <p14:tracePt t="29531" x="8032750" y="1655763"/>
          <p14:tracePt t="29533" x="8032750" y="1682750"/>
          <p14:tracePt t="29541" x="8032750" y="1722438"/>
          <p14:tracePt t="29547" x="8032750" y="1774825"/>
          <p14:tracePt t="29555" x="8059738" y="1789113"/>
          <p14:tracePt t="29567" x="8112125" y="1816100"/>
          <p14:tracePt t="29571" x="8178800" y="1828800"/>
          <p14:tracePt t="29579" x="8286750" y="1841500"/>
          <p14:tracePt t="29586" x="8420100" y="1841500"/>
          <p14:tracePt t="29595" x="8645525" y="1868488"/>
          <p14:tracePt t="29603" x="8872538" y="1895475"/>
          <p14:tracePt t="29611" x="9205913" y="1908175"/>
          <p14:tracePt t="29619" x="9620250" y="1935163"/>
          <p14:tracePt t="29627" x="9980613" y="1935163"/>
          <p14:tracePt t="29636" x="10420350" y="1974850"/>
          <p14:tracePt t="29643" x="10795000" y="2001838"/>
          <p14:tracePt t="29651" x="11022013" y="2016125"/>
          <p14:tracePt t="29659" x="11207750" y="2028825"/>
          <p14:tracePt t="29668" x="11314113" y="2043113"/>
          <p14:tracePt t="29675" x="11355388" y="2055813"/>
          <p14:tracePt t="29685" x="11368088" y="2055813"/>
          <p14:tracePt t="29691" x="11355388" y="2082800"/>
          <p14:tracePt t="29701" x="11288713" y="2109788"/>
          <p14:tracePt t="29707" x="11155363" y="2189163"/>
          <p14:tracePt t="29719" x="10914063" y="2268538"/>
          <p14:tracePt t="29723" x="10474325" y="2455863"/>
          <p14:tracePt t="29734" x="9926638" y="2603500"/>
          <p14:tracePt t="29739" x="9313863" y="2763838"/>
          <p14:tracePt t="29752" x="8645525" y="2882900"/>
          <p14:tracePt t="29755" x="7926388" y="3043238"/>
          <p14:tracePt t="29763" x="7258050" y="3176588"/>
          <p14:tracePt t="29771" x="6630988" y="3230563"/>
          <p14:tracePt t="29779" x="6043613" y="3257550"/>
          <p14:tracePt t="29787" x="5564188" y="3243263"/>
          <p14:tracePt t="29795" x="5137150" y="3124200"/>
          <p14:tracePt t="29803" x="4843463" y="3030538"/>
          <p14:tracePt t="29811" x="4656138" y="2909888"/>
          <p14:tracePt t="29819" x="4576763" y="2816225"/>
          <p14:tracePt t="29827" x="4522788" y="2682875"/>
          <p14:tracePt t="29834" x="4537075" y="2509838"/>
          <p14:tracePt t="29843" x="4603750" y="2268538"/>
          <p14:tracePt t="29850" x="4697413" y="1949450"/>
          <p14:tracePt t="29859" x="4883150" y="1562100"/>
          <p14:tracePt t="29869" x="5083175" y="1174750"/>
          <p14:tracePt t="29875" x="5310188" y="814388"/>
          <p14:tracePt t="29885" x="5470525" y="533400"/>
          <p14:tracePt t="29891" x="5576888" y="333375"/>
          <p14:tracePt t="29901" x="5618163" y="187325"/>
          <p14:tracePt t="29907" x="5643563" y="53975"/>
          <p14:tracePt t="30586" x="3656013" y="187325"/>
          <p14:tracePt t="30586" x="4922838" y="306388"/>
          <p14:tracePt t="30586" x="6297613" y="387350"/>
          <p14:tracePt t="30586" x="7712075" y="454025"/>
          <p14:tracePt t="30586" x="9126538" y="547688"/>
          <p14:tracePt t="30586" x="10501313" y="627063"/>
          <p14:tracePt t="30586" x="11782425" y="787400"/>
          <p14:tracePt t="30586" x="11034713" y="3149600"/>
          <p14:tracePt t="30586" x="9940925" y="3057525"/>
          <p14:tracePt t="30586" x="8739188" y="2909888"/>
          <p14:tracePt t="30586" x="7472363" y="2789238"/>
          <p14:tracePt t="30586" x="6151563" y="2616200"/>
          <p14:tracePt t="30586" x="4830763" y="2349500"/>
          <p14:tracePt t="30586" x="3549650" y="2068513"/>
          <p14:tracePt t="30586" x="2401888" y="1841500"/>
          <p14:tracePt t="30586" x="1441450" y="1641475"/>
          <p14:tracePt t="30586" x="614363" y="141446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" y="228600"/>
            <a:ext cx="12192000" cy="685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172200" y="1143000"/>
            <a:ext cx="1981200" cy="914400"/>
            <a:chOff x="6172200" y="1143000"/>
            <a:chExt cx="1981200" cy="914400"/>
          </a:xfrm>
        </p:grpSpPr>
        <p:sp>
          <p:nvSpPr>
            <p:cNvPr id="5" name="object 5"/>
            <p:cNvSpPr/>
            <p:nvPr/>
          </p:nvSpPr>
          <p:spPr>
            <a:xfrm>
              <a:off x="6176962" y="1147762"/>
              <a:ext cx="1971675" cy="904875"/>
            </a:xfrm>
            <a:custGeom>
              <a:avLst/>
              <a:gdLst/>
              <a:ahLst/>
              <a:cxnLst/>
              <a:rect l="l" t="t" r="r" b="b"/>
              <a:pathLst>
                <a:path w="1971675" h="904875">
                  <a:moveTo>
                    <a:pt x="1851530" y="904874"/>
                  </a:moveTo>
                  <a:lnTo>
                    <a:pt x="120144" y="904874"/>
                  </a:lnTo>
                  <a:lnTo>
                    <a:pt x="111782" y="904051"/>
                  </a:lnTo>
                  <a:lnTo>
                    <a:pt x="71578" y="891855"/>
                  </a:lnTo>
                  <a:lnTo>
                    <a:pt x="31692" y="861242"/>
                  </a:lnTo>
                  <a:lnTo>
                    <a:pt x="6557" y="817695"/>
                  </a:lnTo>
                  <a:lnTo>
                    <a:pt x="0" y="784730"/>
                  </a:lnTo>
                  <a:lnTo>
                    <a:pt x="0" y="776287"/>
                  </a:lnTo>
                  <a:lnTo>
                    <a:pt x="0" y="120144"/>
                  </a:lnTo>
                  <a:lnTo>
                    <a:pt x="13019" y="71578"/>
                  </a:lnTo>
                  <a:lnTo>
                    <a:pt x="43632" y="31692"/>
                  </a:lnTo>
                  <a:lnTo>
                    <a:pt x="87179" y="6557"/>
                  </a:lnTo>
                  <a:lnTo>
                    <a:pt x="120144" y="0"/>
                  </a:lnTo>
                  <a:lnTo>
                    <a:pt x="1851530" y="0"/>
                  </a:lnTo>
                  <a:lnTo>
                    <a:pt x="1900096" y="13019"/>
                  </a:lnTo>
                  <a:lnTo>
                    <a:pt x="1939982" y="43632"/>
                  </a:lnTo>
                  <a:lnTo>
                    <a:pt x="1965117" y="87179"/>
                  </a:lnTo>
                  <a:lnTo>
                    <a:pt x="1971675" y="120144"/>
                  </a:lnTo>
                  <a:lnTo>
                    <a:pt x="1971675" y="784730"/>
                  </a:lnTo>
                  <a:lnTo>
                    <a:pt x="1958655" y="833296"/>
                  </a:lnTo>
                  <a:lnTo>
                    <a:pt x="1928042" y="873182"/>
                  </a:lnTo>
                  <a:lnTo>
                    <a:pt x="1884495" y="898317"/>
                  </a:lnTo>
                  <a:lnTo>
                    <a:pt x="1859892" y="904051"/>
                  </a:lnTo>
                  <a:lnTo>
                    <a:pt x="1851530" y="904874"/>
                  </a:lnTo>
                  <a:close/>
                </a:path>
              </a:pathLst>
            </a:custGeom>
            <a:solidFill>
              <a:srgbClr val="6F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76962" y="1147762"/>
              <a:ext cx="1971675" cy="904875"/>
            </a:xfrm>
            <a:custGeom>
              <a:avLst/>
              <a:gdLst/>
              <a:ahLst/>
              <a:cxnLst/>
              <a:rect l="l" t="t" r="r" b="b"/>
              <a:pathLst>
                <a:path w="1971675" h="904875">
                  <a:moveTo>
                    <a:pt x="0" y="776287"/>
                  </a:moveTo>
                  <a:lnTo>
                    <a:pt x="0" y="128587"/>
                  </a:lnTo>
                  <a:lnTo>
                    <a:pt x="0" y="120144"/>
                  </a:lnTo>
                  <a:lnTo>
                    <a:pt x="823" y="111782"/>
                  </a:lnTo>
                  <a:lnTo>
                    <a:pt x="2470" y="103501"/>
                  </a:lnTo>
                  <a:lnTo>
                    <a:pt x="4117" y="95220"/>
                  </a:lnTo>
                  <a:lnTo>
                    <a:pt x="6557" y="87179"/>
                  </a:lnTo>
                  <a:lnTo>
                    <a:pt x="26361" y="50127"/>
                  </a:lnTo>
                  <a:lnTo>
                    <a:pt x="37662" y="37662"/>
                  </a:lnTo>
                  <a:lnTo>
                    <a:pt x="43632" y="31692"/>
                  </a:lnTo>
                  <a:lnTo>
                    <a:pt x="79379" y="9788"/>
                  </a:lnTo>
                  <a:lnTo>
                    <a:pt x="120144" y="0"/>
                  </a:lnTo>
                  <a:lnTo>
                    <a:pt x="128587" y="0"/>
                  </a:lnTo>
                  <a:lnTo>
                    <a:pt x="1843087" y="0"/>
                  </a:lnTo>
                  <a:lnTo>
                    <a:pt x="1851530" y="0"/>
                  </a:lnTo>
                  <a:lnTo>
                    <a:pt x="1859892" y="823"/>
                  </a:lnTo>
                  <a:lnTo>
                    <a:pt x="1868173" y="2470"/>
                  </a:lnTo>
                  <a:lnTo>
                    <a:pt x="1876454" y="4117"/>
                  </a:lnTo>
                  <a:lnTo>
                    <a:pt x="1914526" y="21670"/>
                  </a:lnTo>
                  <a:lnTo>
                    <a:pt x="1921547" y="26361"/>
                  </a:lnTo>
                  <a:lnTo>
                    <a:pt x="1928042" y="31692"/>
                  </a:lnTo>
                  <a:lnTo>
                    <a:pt x="1934012" y="37662"/>
                  </a:lnTo>
                  <a:lnTo>
                    <a:pt x="1939982" y="43632"/>
                  </a:lnTo>
                  <a:lnTo>
                    <a:pt x="1961886" y="79379"/>
                  </a:lnTo>
                  <a:lnTo>
                    <a:pt x="1969204" y="103501"/>
                  </a:lnTo>
                  <a:lnTo>
                    <a:pt x="1970851" y="111782"/>
                  </a:lnTo>
                  <a:lnTo>
                    <a:pt x="1971675" y="120144"/>
                  </a:lnTo>
                  <a:lnTo>
                    <a:pt x="1971675" y="128587"/>
                  </a:lnTo>
                  <a:lnTo>
                    <a:pt x="1971675" y="776287"/>
                  </a:lnTo>
                  <a:lnTo>
                    <a:pt x="1971675" y="784730"/>
                  </a:lnTo>
                  <a:lnTo>
                    <a:pt x="1970851" y="793092"/>
                  </a:lnTo>
                  <a:lnTo>
                    <a:pt x="1969204" y="801373"/>
                  </a:lnTo>
                  <a:lnTo>
                    <a:pt x="1967556" y="809654"/>
                  </a:lnTo>
                  <a:lnTo>
                    <a:pt x="1950004" y="847726"/>
                  </a:lnTo>
                  <a:lnTo>
                    <a:pt x="1945313" y="854746"/>
                  </a:lnTo>
                  <a:lnTo>
                    <a:pt x="1914526" y="883203"/>
                  </a:lnTo>
                  <a:lnTo>
                    <a:pt x="1907506" y="887894"/>
                  </a:lnTo>
                  <a:lnTo>
                    <a:pt x="1900096" y="891855"/>
                  </a:lnTo>
                  <a:lnTo>
                    <a:pt x="1892295" y="895086"/>
                  </a:lnTo>
                  <a:lnTo>
                    <a:pt x="1884495" y="898317"/>
                  </a:lnTo>
                  <a:lnTo>
                    <a:pt x="1876454" y="900756"/>
                  </a:lnTo>
                  <a:lnTo>
                    <a:pt x="1868173" y="902404"/>
                  </a:lnTo>
                  <a:lnTo>
                    <a:pt x="1859892" y="904051"/>
                  </a:lnTo>
                  <a:lnTo>
                    <a:pt x="1851530" y="904874"/>
                  </a:lnTo>
                  <a:lnTo>
                    <a:pt x="1843087" y="904875"/>
                  </a:lnTo>
                  <a:lnTo>
                    <a:pt x="128587" y="904875"/>
                  </a:lnTo>
                  <a:lnTo>
                    <a:pt x="120144" y="904874"/>
                  </a:lnTo>
                  <a:lnTo>
                    <a:pt x="111782" y="904051"/>
                  </a:lnTo>
                  <a:lnTo>
                    <a:pt x="103501" y="902404"/>
                  </a:lnTo>
                  <a:lnTo>
                    <a:pt x="95220" y="900756"/>
                  </a:lnTo>
                  <a:lnTo>
                    <a:pt x="57148" y="883203"/>
                  </a:lnTo>
                  <a:lnTo>
                    <a:pt x="50127" y="878513"/>
                  </a:lnTo>
                  <a:lnTo>
                    <a:pt x="43632" y="873182"/>
                  </a:lnTo>
                  <a:lnTo>
                    <a:pt x="37662" y="867212"/>
                  </a:lnTo>
                  <a:lnTo>
                    <a:pt x="31692" y="861242"/>
                  </a:lnTo>
                  <a:lnTo>
                    <a:pt x="26361" y="854746"/>
                  </a:lnTo>
                  <a:lnTo>
                    <a:pt x="21670" y="847726"/>
                  </a:lnTo>
                  <a:lnTo>
                    <a:pt x="16980" y="840706"/>
                  </a:lnTo>
                  <a:lnTo>
                    <a:pt x="13019" y="833296"/>
                  </a:lnTo>
                  <a:lnTo>
                    <a:pt x="9788" y="825495"/>
                  </a:lnTo>
                  <a:lnTo>
                    <a:pt x="6557" y="817695"/>
                  </a:lnTo>
                  <a:lnTo>
                    <a:pt x="4117" y="809654"/>
                  </a:lnTo>
                  <a:lnTo>
                    <a:pt x="2470" y="801373"/>
                  </a:lnTo>
                  <a:lnTo>
                    <a:pt x="823" y="793092"/>
                  </a:lnTo>
                  <a:lnTo>
                    <a:pt x="0" y="784730"/>
                  </a:lnTo>
                  <a:lnTo>
                    <a:pt x="0" y="77628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535291" y="1149350"/>
            <a:ext cx="1274445" cy="83248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2404</a:t>
            </a:r>
            <a:endParaRPr sz="3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200" b="1" dirty="0">
                <a:solidFill>
                  <a:srgbClr val="E1C233"/>
                </a:solidFill>
                <a:latin typeface="Segoe UI"/>
                <a:cs typeface="Segoe UI"/>
              </a:rPr>
              <a:t>Count</a:t>
            </a:r>
            <a:r>
              <a:rPr sz="1200" b="1" spc="-25" dirty="0">
                <a:solidFill>
                  <a:srgbClr val="E1C233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E1C233"/>
                </a:solidFill>
                <a:latin typeface="Segoe UI"/>
                <a:cs typeface="Segoe UI"/>
              </a:rPr>
              <a:t>of</a:t>
            </a:r>
            <a:r>
              <a:rPr sz="1200" b="1" spc="-25" dirty="0">
                <a:solidFill>
                  <a:srgbClr val="E1C233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E1C233"/>
                </a:solidFill>
                <a:latin typeface="Segoe UI"/>
                <a:cs typeface="Segoe UI"/>
              </a:rPr>
              <a:t>AC</a:t>
            </a:r>
            <a:r>
              <a:rPr sz="1200" b="1" spc="-20" dirty="0">
                <a:solidFill>
                  <a:srgbClr val="E1C233"/>
                </a:solidFill>
                <a:latin typeface="Segoe UI"/>
                <a:cs typeface="Segoe UI"/>
              </a:rPr>
              <a:t> Type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76600" y="1143000"/>
            <a:ext cx="1981200" cy="914400"/>
            <a:chOff x="3276600" y="1143000"/>
            <a:chExt cx="1981200" cy="914400"/>
          </a:xfrm>
        </p:grpSpPr>
        <p:sp>
          <p:nvSpPr>
            <p:cNvPr id="9" name="object 9"/>
            <p:cNvSpPr/>
            <p:nvPr/>
          </p:nvSpPr>
          <p:spPr>
            <a:xfrm>
              <a:off x="3281362" y="1147762"/>
              <a:ext cx="1971675" cy="904875"/>
            </a:xfrm>
            <a:custGeom>
              <a:avLst/>
              <a:gdLst/>
              <a:ahLst/>
              <a:cxnLst/>
              <a:rect l="l" t="t" r="r" b="b"/>
              <a:pathLst>
                <a:path w="1971675" h="904875">
                  <a:moveTo>
                    <a:pt x="1851530" y="904874"/>
                  </a:moveTo>
                  <a:lnTo>
                    <a:pt x="120144" y="904874"/>
                  </a:lnTo>
                  <a:lnTo>
                    <a:pt x="111782" y="904051"/>
                  </a:lnTo>
                  <a:lnTo>
                    <a:pt x="71578" y="891855"/>
                  </a:lnTo>
                  <a:lnTo>
                    <a:pt x="31692" y="861242"/>
                  </a:lnTo>
                  <a:lnTo>
                    <a:pt x="6557" y="817695"/>
                  </a:lnTo>
                  <a:lnTo>
                    <a:pt x="0" y="784730"/>
                  </a:lnTo>
                  <a:lnTo>
                    <a:pt x="0" y="776287"/>
                  </a:lnTo>
                  <a:lnTo>
                    <a:pt x="0" y="120144"/>
                  </a:lnTo>
                  <a:lnTo>
                    <a:pt x="13019" y="71578"/>
                  </a:lnTo>
                  <a:lnTo>
                    <a:pt x="43632" y="31692"/>
                  </a:lnTo>
                  <a:lnTo>
                    <a:pt x="87179" y="6557"/>
                  </a:lnTo>
                  <a:lnTo>
                    <a:pt x="120144" y="0"/>
                  </a:lnTo>
                  <a:lnTo>
                    <a:pt x="1851530" y="0"/>
                  </a:lnTo>
                  <a:lnTo>
                    <a:pt x="1900096" y="13019"/>
                  </a:lnTo>
                  <a:lnTo>
                    <a:pt x="1939982" y="43632"/>
                  </a:lnTo>
                  <a:lnTo>
                    <a:pt x="1965117" y="87179"/>
                  </a:lnTo>
                  <a:lnTo>
                    <a:pt x="1971675" y="120144"/>
                  </a:lnTo>
                  <a:lnTo>
                    <a:pt x="1971675" y="784730"/>
                  </a:lnTo>
                  <a:lnTo>
                    <a:pt x="1958655" y="833296"/>
                  </a:lnTo>
                  <a:lnTo>
                    <a:pt x="1928042" y="873182"/>
                  </a:lnTo>
                  <a:lnTo>
                    <a:pt x="1884495" y="898317"/>
                  </a:lnTo>
                  <a:lnTo>
                    <a:pt x="1859892" y="904051"/>
                  </a:lnTo>
                  <a:lnTo>
                    <a:pt x="1851530" y="904874"/>
                  </a:lnTo>
                  <a:close/>
                </a:path>
              </a:pathLst>
            </a:custGeom>
            <a:solidFill>
              <a:srgbClr val="6F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81362" y="1147762"/>
              <a:ext cx="1971675" cy="904875"/>
            </a:xfrm>
            <a:custGeom>
              <a:avLst/>
              <a:gdLst/>
              <a:ahLst/>
              <a:cxnLst/>
              <a:rect l="l" t="t" r="r" b="b"/>
              <a:pathLst>
                <a:path w="1971675" h="904875">
                  <a:moveTo>
                    <a:pt x="0" y="776287"/>
                  </a:moveTo>
                  <a:lnTo>
                    <a:pt x="0" y="128587"/>
                  </a:lnTo>
                  <a:lnTo>
                    <a:pt x="0" y="120144"/>
                  </a:lnTo>
                  <a:lnTo>
                    <a:pt x="823" y="111782"/>
                  </a:lnTo>
                  <a:lnTo>
                    <a:pt x="2470" y="103501"/>
                  </a:lnTo>
                  <a:lnTo>
                    <a:pt x="4117" y="95220"/>
                  </a:lnTo>
                  <a:lnTo>
                    <a:pt x="6557" y="87179"/>
                  </a:lnTo>
                  <a:lnTo>
                    <a:pt x="26361" y="50127"/>
                  </a:lnTo>
                  <a:lnTo>
                    <a:pt x="37662" y="37662"/>
                  </a:lnTo>
                  <a:lnTo>
                    <a:pt x="43632" y="31692"/>
                  </a:lnTo>
                  <a:lnTo>
                    <a:pt x="79379" y="9788"/>
                  </a:lnTo>
                  <a:lnTo>
                    <a:pt x="120144" y="0"/>
                  </a:lnTo>
                  <a:lnTo>
                    <a:pt x="128587" y="0"/>
                  </a:lnTo>
                  <a:lnTo>
                    <a:pt x="1843087" y="0"/>
                  </a:lnTo>
                  <a:lnTo>
                    <a:pt x="1851530" y="0"/>
                  </a:lnTo>
                  <a:lnTo>
                    <a:pt x="1859892" y="823"/>
                  </a:lnTo>
                  <a:lnTo>
                    <a:pt x="1868173" y="2470"/>
                  </a:lnTo>
                  <a:lnTo>
                    <a:pt x="1876454" y="4117"/>
                  </a:lnTo>
                  <a:lnTo>
                    <a:pt x="1914526" y="21670"/>
                  </a:lnTo>
                  <a:lnTo>
                    <a:pt x="1921547" y="26361"/>
                  </a:lnTo>
                  <a:lnTo>
                    <a:pt x="1928042" y="31692"/>
                  </a:lnTo>
                  <a:lnTo>
                    <a:pt x="1934012" y="37662"/>
                  </a:lnTo>
                  <a:lnTo>
                    <a:pt x="1939982" y="43632"/>
                  </a:lnTo>
                  <a:lnTo>
                    <a:pt x="1961886" y="79379"/>
                  </a:lnTo>
                  <a:lnTo>
                    <a:pt x="1969204" y="103501"/>
                  </a:lnTo>
                  <a:lnTo>
                    <a:pt x="1970851" y="111782"/>
                  </a:lnTo>
                  <a:lnTo>
                    <a:pt x="1971675" y="120144"/>
                  </a:lnTo>
                  <a:lnTo>
                    <a:pt x="1971675" y="128587"/>
                  </a:lnTo>
                  <a:lnTo>
                    <a:pt x="1971675" y="776287"/>
                  </a:lnTo>
                  <a:lnTo>
                    <a:pt x="1971675" y="784730"/>
                  </a:lnTo>
                  <a:lnTo>
                    <a:pt x="1970851" y="793092"/>
                  </a:lnTo>
                  <a:lnTo>
                    <a:pt x="1969204" y="801373"/>
                  </a:lnTo>
                  <a:lnTo>
                    <a:pt x="1967556" y="809654"/>
                  </a:lnTo>
                  <a:lnTo>
                    <a:pt x="1950004" y="847726"/>
                  </a:lnTo>
                  <a:lnTo>
                    <a:pt x="1945313" y="854746"/>
                  </a:lnTo>
                  <a:lnTo>
                    <a:pt x="1914526" y="883203"/>
                  </a:lnTo>
                  <a:lnTo>
                    <a:pt x="1907506" y="887894"/>
                  </a:lnTo>
                  <a:lnTo>
                    <a:pt x="1900096" y="891855"/>
                  </a:lnTo>
                  <a:lnTo>
                    <a:pt x="1892295" y="895086"/>
                  </a:lnTo>
                  <a:lnTo>
                    <a:pt x="1884495" y="898317"/>
                  </a:lnTo>
                  <a:lnTo>
                    <a:pt x="1876454" y="900756"/>
                  </a:lnTo>
                  <a:lnTo>
                    <a:pt x="1868173" y="902404"/>
                  </a:lnTo>
                  <a:lnTo>
                    <a:pt x="1859892" y="904051"/>
                  </a:lnTo>
                  <a:lnTo>
                    <a:pt x="1851530" y="904874"/>
                  </a:lnTo>
                  <a:lnTo>
                    <a:pt x="1843087" y="904875"/>
                  </a:lnTo>
                  <a:lnTo>
                    <a:pt x="128587" y="904875"/>
                  </a:lnTo>
                  <a:lnTo>
                    <a:pt x="120144" y="904874"/>
                  </a:lnTo>
                  <a:lnTo>
                    <a:pt x="111782" y="904051"/>
                  </a:lnTo>
                  <a:lnTo>
                    <a:pt x="103501" y="902404"/>
                  </a:lnTo>
                  <a:lnTo>
                    <a:pt x="95220" y="900756"/>
                  </a:lnTo>
                  <a:lnTo>
                    <a:pt x="57148" y="883203"/>
                  </a:lnTo>
                  <a:lnTo>
                    <a:pt x="50127" y="878513"/>
                  </a:lnTo>
                  <a:lnTo>
                    <a:pt x="43632" y="873182"/>
                  </a:lnTo>
                  <a:lnTo>
                    <a:pt x="37662" y="867212"/>
                  </a:lnTo>
                  <a:lnTo>
                    <a:pt x="31692" y="861242"/>
                  </a:lnTo>
                  <a:lnTo>
                    <a:pt x="26361" y="854746"/>
                  </a:lnTo>
                  <a:lnTo>
                    <a:pt x="21670" y="847726"/>
                  </a:lnTo>
                  <a:lnTo>
                    <a:pt x="16980" y="840706"/>
                  </a:lnTo>
                  <a:lnTo>
                    <a:pt x="13019" y="833296"/>
                  </a:lnTo>
                  <a:lnTo>
                    <a:pt x="9788" y="825495"/>
                  </a:lnTo>
                  <a:lnTo>
                    <a:pt x="6557" y="817695"/>
                  </a:lnTo>
                  <a:lnTo>
                    <a:pt x="4117" y="809654"/>
                  </a:lnTo>
                  <a:lnTo>
                    <a:pt x="2470" y="801373"/>
                  </a:lnTo>
                  <a:lnTo>
                    <a:pt x="823" y="793092"/>
                  </a:lnTo>
                  <a:lnTo>
                    <a:pt x="0" y="784730"/>
                  </a:lnTo>
                  <a:lnTo>
                    <a:pt x="0" y="77628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spc="-20" dirty="0"/>
              <a:t>2254</a:t>
            </a: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200" b="1" dirty="0">
                <a:solidFill>
                  <a:srgbClr val="E1C233"/>
                </a:solidFill>
                <a:latin typeface="Segoe UI"/>
                <a:cs typeface="Segoe UI"/>
              </a:rPr>
              <a:t>Count</a:t>
            </a:r>
            <a:r>
              <a:rPr sz="1200" b="1" spc="-20" dirty="0">
                <a:solidFill>
                  <a:srgbClr val="E1C233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E1C233"/>
                </a:solidFill>
                <a:latin typeface="Segoe UI"/>
                <a:cs typeface="Segoe UI"/>
              </a:rPr>
              <a:t>of</a:t>
            </a:r>
            <a:r>
              <a:rPr sz="1200" b="1" spc="-15" dirty="0">
                <a:solidFill>
                  <a:srgbClr val="E1C233"/>
                </a:solidFill>
                <a:latin typeface="Segoe UI"/>
                <a:cs typeface="Segoe UI"/>
              </a:rPr>
              <a:t> </a:t>
            </a:r>
            <a:r>
              <a:rPr sz="1200" b="1" spc="-10" dirty="0">
                <a:solidFill>
                  <a:srgbClr val="E1C233"/>
                </a:solidFill>
                <a:latin typeface="Segoe UI"/>
                <a:cs typeface="Segoe UI"/>
              </a:rPr>
              <a:t>Operator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220200" y="1143000"/>
            <a:ext cx="1981200" cy="914400"/>
            <a:chOff x="9220200" y="1143000"/>
            <a:chExt cx="1981200" cy="914400"/>
          </a:xfrm>
        </p:grpSpPr>
        <p:sp>
          <p:nvSpPr>
            <p:cNvPr id="13" name="object 13"/>
            <p:cNvSpPr/>
            <p:nvPr/>
          </p:nvSpPr>
          <p:spPr>
            <a:xfrm>
              <a:off x="9224962" y="1147762"/>
              <a:ext cx="1971675" cy="904875"/>
            </a:xfrm>
            <a:custGeom>
              <a:avLst/>
              <a:gdLst/>
              <a:ahLst/>
              <a:cxnLst/>
              <a:rect l="l" t="t" r="r" b="b"/>
              <a:pathLst>
                <a:path w="1971675" h="904875">
                  <a:moveTo>
                    <a:pt x="1851530" y="904874"/>
                  </a:moveTo>
                  <a:lnTo>
                    <a:pt x="120144" y="904874"/>
                  </a:lnTo>
                  <a:lnTo>
                    <a:pt x="111782" y="904051"/>
                  </a:lnTo>
                  <a:lnTo>
                    <a:pt x="71578" y="891855"/>
                  </a:lnTo>
                  <a:lnTo>
                    <a:pt x="31692" y="861242"/>
                  </a:lnTo>
                  <a:lnTo>
                    <a:pt x="6557" y="817695"/>
                  </a:lnTo>
                  <a:lnTo>
                    <a:pt x="0" y="784730"/>
                  </a:lnTo>
                  <a:lnTo>
                    <a:pt x="0" y="776287"/>
                  </a:lnTo>
                  <a:lnTo>
                    <a:pt x="0" y="120144"/>
                  </a:lnTo>
                  <a:lnTo>
                    <a:pt x="13019" y="71578"/>
                  </a:lnTo>
                  <a:lnTo>
                    <a:pt x="43632" y="31692"/>
                  </a:lnTo>
                  <a:lnTo>
                    <a:pt x="87179" y="6557"/>
                  </a:lnTo>
                  <a:lnTo>
                    <a:pt x="120144" y="0"/>
                  </a:lnTo>
                  <a:lnTo>
                    <a:pt x="1851530" y="0"/>
                  </a:lnTo>
                  <a:lnTo>
                    <a:pt x="1900096" y="13019"/>
                  </a:lnTo>
                  <a:lnTo>
                    <a:pt x="1939982" y="43632"/>
                  </a:lnTo>
                  <a:lnTo>
                    <a:pt x="1965117" y="87179"/>
                  </a:lnTo>
                  <a:lnTo>
                    <a:pt x="1971675" y="120144"/>
                  </a:lnTo>
                  <a:lnTo>
                    <a:pt x="1971675" y="784730"/>
                  </a:lnTo>
                  <a:lnTo>
                    <a:pt x="1958655" y="833296"/>
                  </a:lnTo>
                  <a:lnTo>
                    <a:pt x="1928042" y="873182"/>
                  </a:lnTo>
                  <a:lnTo>
                    <a:pt x="1884495" y="898317"/>
                  </a:lnTo>
                  <a:lnTo>
                    <a:pt x="1859892" y="904051"/>
                  </a:lnTo>
                  <a:lnTo>
                    <a:pt x="1851530" y="904874"/>
                  </a:lnTo>
                  <a:close/>
                </a:path>
              </a:pathLst>
            </a:custGeom>
            <a:solidFill>
              <a:srgbClr val="6F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24962" y="1147762"/>
              <a:ext cx="1971675" cy="904875"/>
            </a:xfrm>
            <a:custGeom>
              <a:avLst/>
              <a:gdLst/>
              <a:ahLst/>
              <a:cxnLst/>
              <a:rect l="l" t="t" r="r" b="b"/>
              <a:pathLst>
                <a:path w="1971675" h="904875">
                  <a:moveTo>
                    <a:pt x="0" y="776287"/>
                  </a:moveTo>
                  <a:lnTo>
                    <a:pt x="0" y="128587"/>
                  </a:lnTo>
                  <a:lnTo>
                    <a:pt x="0" y="120144"/>
                  </a:lnTo>
                  <a:lnTo>
                    <a:pt x="823" y="111782"/>
                  </a:lnTo>
                  <a:lnTo>
                    <a:pt x="2470" y="103501"/>
                  </a:lnTo>
                  <a:lnTo>
                    <a:pt x="4117" y="95220"/>
                  </a:lnTo>
                  <a:lnTo>
                    <a:pt x="6557" y="87179"/>
                  </a:lnTo>
                  <a:lnTo>
                    <a:pt x="26361" y="50127"/>
                  </a:lnTo>
                  <a:lnTo>
                    <a:pt x="37662" y="37662"/>
                  </a:lnTo>
                  <a:lnTo>
                    <a:pt x="43632" y="31692"/>
                  </a:lnTo>
                  <a:lnTo>
                    <a:pt x="79379" y="9788"/>
                  </a:lnTo>
                  <a:lnTo>
                    <a:pt x="120144" y="0"/>
                  </a:lnTo>
                  <a:lnTo>
                    <a:pt x="128587" y="0"/>
                  </a:lnTo>
                  <a:lnTo>
                    <a:pt x="1843087" y="0"/>
                  </a:lnTo>
                  <a:lnTo>
                    <a:pt x="1851530" y="0"/>
                  </a:lnTo>
                  <a:lnTo>
                    <a:pt x="1859892" y="823"/>
                  </a:lnTo>
                  <a:lnTo>
                    <a:pt x="1868173" y="2470"/>
                  </a:lnTo>
                  <a:lnTo>
                    <a:pt x="1876454" y="4117"/>
                  </a:lnTo>
                  <a:lnTo>
                    <a:pt x="1914526" y="21670"/>
                  </a:lnTo>
                  <a:lnTo>
                    <a:pt x="1921547" y="26361"/>
                  </a:lnTo>
                  <a:lnTo>
                    <a:pt x="1928042" y="31692"/>
                  </a:lnTo>
                  <a:lnTo>
                    <a:pt x="1934012" y="37662"/>
                  </a:lnTo>
                  <a:lnTo>
                    <a:pt x="1939982" y="43632"/>
                  </a:lnTo>
                  <a:lnTo>
                    <a:pt x="1961886" y="79379"/>
                  </a:lnTo>
                  <a:lnTo>
                    <a:pt x="1969204" y="103501"/>
                  </a:lnTo>
                  <a:lnTo>
                    <a:pt x="1970851" y="111782"/>
                  </a:lnTo>
                  <a:lnTo>
                    <a:pt x="1971675" y="120144"/>
                  </a:lnTo>
                  <a:lnTo>
                    <a:pt x="1971675" y="128587"/>
                  </a:lnTo>
                  <a:lnTo>
                    <a:pt x="1971675" y="776287"/>
                  </a:lnTo>
                  <a:lnTo>
                    <a:pt x="1971675" y="784730"/>
                  </a:lnTo>
                  <a:lnTo>
                    <a:pt x="1970851" y="793092"/>
                  </a:lnTo>
                  <a:lnTo>
                    <a:pt x="1969204" y="801373"/>
                  </a:lnTo>
                  <a:lnTo>
                    <a:pt x="1967556" y="809654"/>
                  </a:lnTo>
                  <a:lnTo>
                    <a:pt x="1950004" y="847726"/>
                  </a:lnTo>
                  <a:lnTo>
                    <a:pt x="1945313" y="854746"/>
                  </a:lnTo>
                  <a:lnTo>
                    <a:pt x="1914526" y="883203"/>
                  </a:lnTo>
                  <a:lnTo>
                    <a:pt x="1907506" y="887894"/>
                  </a:lnTo>
                  <a:lnTo>
                    <a:pt x="1900096" y="891855"/>
                  </a:lnTo>
                  <a:lnTo>
                    <a:pt x="1892295" y="895086"/>
                  </a:lnTo>
                  <a:lnTo>
                    <a:pt x="1884495" y="898317"/>
                  </a:lnTo>
                  <a:lnTo>
                    <a:pt x="1876454" y="900756"/>
                  </a:lnTo>
                  <a:lnTo>
                    <a:pt x="1868173" y="902404"/>
                  </a:lnTo>
                  <a:lnTo>
                    <a:pt x="1859892" y="904051"/>
                  </a:lnTo>
                  <a:lnTo>
                    <a:pt x="1851530" y="904874"/>
                  </a:lnTo>
                  <a:lnTo>
                    <a:pt x="1843087" y="904875"/>
                  </a:lnTo>
                  <a:lnTo>
                    <a:pt x="128587" y="904875"/>
                  </a:lnTo>
                  <a:lnTo>
                    <a:pt x="120144" y="904874"/>
                  </a:lnTo>
                  <a:lnTo>
                    <a:pt x="111782" y="904051"/>
                  </a:lnTo>
                  <a:lnTo>
                    <a:pt x="103501" y="902404"/>
                  </a:lnTo>
                  <a:lnTo>
                    <a:pt x="95220" y="900756"/>
                  </a:lnTo>
                  <a:lnTo>
                    <a:pt x="57148" y="883203"/>
                  </a:lnTo>
                  <a:lnTo>
                    <a:pt x="50127" y="878513"/>
                  </a:lnTo>
                  <a:lnTo>
                    <a:pt x="43632" y="873182"/>
                  </a:lnTo>
                  <a:lnTo>
                    <a:pt x="37662" y="867212"/>
                  </a:lnTo>
                  <a:lnTo>
                    <a:pt x="31692" y="861242"/>
                  </a:lnTo>
                  <a:lnTo>
                    <a:pt x="26361" y="854746"/>
                  </a:lnTo>
                  <a:lnTo>
                    <a:pt x="21670" y="847726"/>
                  </a:lnTo>
                  <a:lnTo>
                    <a:pt x="16980" y="840706"/>
                  </a:lnTo>
                  <a:lnTo>
                    <a:pt x="13019" y="833296"/>
                  </a:lnTo>
                  <a:lnTo>
                    <a:pt x="9788" y="825495"/>
                  </a:lnTo>
                  <a:lnTo>
                    <a:pt x="6557" y="817695"/>
                  </a:lnTo>
                  <a:lnTo>
                    <a:pt x="4117" y="809654"/>
                  </a:lnTo>
                  <a:lnTo>
                    <a:pt x="2470" y="801373"/>
                  </a:lnTo>
                  <a:lnTo>
                    <a:pt x="823" y="793092"/>
                  </a:lnTo>
                  <a:lnTo>
                    <a:pt x="0" y="784730"/>
                  </a:lnTo>
                  <a:lnTo>
                    <a:pt x="0" y="77628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567812" y="1149350"/>
            <a:ext cx="1305560" cy="83248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sz="3000" spc="-25" dirty="0">
                <a:solidFill>
                  <a:srgbClr val="FFFFFF"/>
                </a:solidFill>
                <a:latin typeface="Tahoma"/>
                <a:cs typeface="Tahoma"/>
              </a:rPr>
              <a:t>445</a:t>
            </a:r>
            <a:endParaRPr sz="3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200" b="1" dirty="0">
                <a:solidFill>
                  <a:srgbClr val="E1C233"/>
                </a:solidFill>
                <a:latin typeface="Segoe UI"/>
                <a:cs typeface="Segoe UI"/>
              </a:rPr>
              <a:t>Count</a:t>
            </a:r>
            <a:r>
              <a:rPr sz="1200" b="1" spc="-20" dirty="0">
                <a:solidFill>
                  <a:srgbClr val="E1C233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E1C233"/>
                </a:solidFill>
                <a:latin typeface="Segoe UI"/>
                <a:cs typeface="Segoe UI"/>
              </a:rPr>
              <a:t>of</a:t>
            </a:r>
            <a:r>
              <a:rPr sz="1200" b="1" spc="-15" dirty="0">
                <a:solidFill>
                  <a:srgbClr val="E1C233"/>
                </a:solidFill>
                <a:latin typeface="Segoe UI"/>
                <a:cs typeface="Segoe UI"/>
              </a:rPr>
              <a:t> </a:t>
            </a:r>
            <a:r>
              <a:rPr sz="1200" b="1" spc="-10" dirty="0">
                <a:solidFill>
                  <a:srgbClr val="E1C233"/>
                </a:solidFill>
                <a:latin typeface="Segoe UI"/>
                <a:cs typeface="Segoe UI"/>
              </a:rPr>
              <a:t>Location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5400" y="381000"/>
            <a:ext cx="10058400" cy="6096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1000" y="1143000"/>
            <a:ext cx="2590800" cy="152400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673350" y="1225550"/>
            <a:ext cx="139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0" dirty="0">
                <a:solidFill>
                  <a:srgbClr val="605D5C"/>
                </a:solidFill>
                <a:latin typeface="Arial MT"/>
                <a:cs typeface="Arial MT"/>
              </a:rPr>
              <a:t>V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4350" y="1346822"/>
            <a:ext cx="1473835" cy="128270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94"/>
              </a:spcBef>
            </a:pPr>
            <a:r>
              <a:rPr sz="2100" baseline="-5952" dirty="0">
                <a:solidFill>
                  <a:srgbClr val="787774"/>
                </a:solidFill>
                <a:latin typeface="Arial MT"/>
                <a:cs typeface="Arial MT"/>
              </a:rPr>
              <a:t></a:t>
            </a:r>
            <a:r>
              <a:rPr sz="2100" spc="284" baseline="-5952" dirty="0">
                <a:solidFill>
                  <a:srgbClr val="7877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Atlantic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Ocean</a:t>
            </a:r>
            <a:endParaRPr sz="1400">
              <a:latin typeface="Segoe UI"/>
              <a:cs typeface="Segoe UI"/>
            </a:endParaRPr>
          </a:p>
          <a:p>
            <a:pPr marL="38100">
              <a:lnSpc>
                <a:spcPct val="100000"/>
              </a:lnSpc>
              <a:spcBef>
                <a:spcPts val="795"/>
              </a:spcBef>
            </a:pPr>
            <a:r>
              <a:rPr sz="2100" baseline="-5952" dirty="0">
                <a:solidFill>
                  <a:srgbClr val="787774"/>
                </a:solidFill>
                <a:latin typeface="Arial MT"/>
                <a:cs typeface="Arial MT"/>
              </a:rPr>
              <a:t></a:t>
            </a:r>
            <a:r>
              <a:rPr sz="2100" spc="307" baseline="-5952" dirty="0">
                <a:solidFill>
                  <a:srgbClr val="787774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Australia</a:t>
            </a:r>
            <a:endParaRPr sz="1400">
              <a:latin typeface="Segoe UI"/>
              <a:cs typeface="Segoe UI"/>
            </a:endParaRPr>
          </a:p>
          <a:p>
            <a:pPr marL="291465" indent="-253365">
              <a:lnSpc>
                <a:spcPct val="100000"/>
              </a:lnSpc>
              <a:spcBef>
                <a:spcPts val="795"/>
              </a:spcBef>
              <a:buClr>
                <a:srgbClr val="787774"/>
              </a:buClr>
              <a:buFont typeface="Arial MT"/>
              <a:buChar char="☐"/>
              <a:tabLst>
                <a:tab pos="291465" algn="l"/>
              </a:tabLst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Bolivia</a:t>
            </a:r>
            <a:endParaRPr sz="1400">
              <a:latin typeface="Segoe UI"/>
              <a:cs typeface="Segoe UI"/>
            </a:endParaRPr>
          </a:p>
          <a:p>
            <a:pPr marL="291465" indent="-253365">
              <a:lnSpc>
                <a:spcPct val="100000"/>
              </a:lnSpc>
              <a:spcBef>
                <a:spcPts val="795"/>
              </a:spcBef>
              <a:buClr>
                <a:srgbClr val="787774"/>
              </a:buClr>
              <a:buFont typeface="Arial MT"/>
              <a:buChar char="☐"/>
              <a:tabLst>
                <a:tab pos="291465" algn="l"/>
              </a:tabLst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Brazil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2971800"/>
            <a:ext cx="2590800" cy="152400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673350" y="3054350"/>
            <a:ext cx="139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0" dirty="0">
                <a:solidFill>
                  <a:srgbClr val="605D5C"/>
                </a:solidFill>
                <a:latin typeface="Arial MT"/>
                <a:cs typeface="Arial MT"/>
              </a:rPr>
              <a:t>V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4350" y="3213722"/>
            <a:ext cx="1743075" cy="118745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20"/>
              </a:spcBef>
            </a:pPr>
            <a:r>
              <a:rPr sz="1400" spc="-50" dirty="0">
                <a:solidFill>
                  <a:srgbClr val="787774"/>
                </a:solidFill>
                <a:latin typeface="Arial MT"/>
                <a:cs typeface="Arial MT"/>
              </a:rPr>
              <a:t>☐</a:t>
            </a:r>
            <a:endParaRPr sz="1400">
              <a:latin typeface="Arial MT"/>
              <a:cs typeface="Arial MT"/>
            </a:endParaRPr>
          </a:p>
          <a:p>
            <a:pPr marL="291465" indent="-253365">
              <a:lnSpc>
                <a:spcPct val="100000"/>
              </a:lnSpc>
              <a:spcBef>
                <a:spcPts val="420"/>
              </a:spcBef>
              <a:buClr>
                <a:srgbClr val="787774"/>
              </a:buClr>
              <a:buFont typeface="Arial MT"/>
              <a:buChar char="☐"/>
              <a:tabLst>
                <a:tab pos="291465" algn="l"/>
              </a:tabLst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46826/109</a:t>
            </a:r>
            <a:endParaRPr sz="1400">
              <a:latin typeface="Segoe UI"/>
              <a:cs typeface="Segoe UI"/>
            </a:endParaRPr>
          </a:p>
          <a:p>
            <a:pPr marL="38100">
              <a:lnSpc>
                <a:spcPct val="100000"/>
              </a:lnSpc>
              <a:spcBef>
                <a:spcPts val="795"/>
              </a:spcBef>
            </a:pPr>
            <a:r>
              <a:rPr sz="2100" baseline="-5952" dirty="0">
                <a:solidFill>
                  <a:srgbClr val="787774"/>
                </a:solidFill>
                <a:latin typeface="Arial MT"/>
                <a:cs typeface="Arial MT"/>
              </a:rPr>
              <a:t></a:t>
            </a:r>
            <a:r>
              <a:rPr sz="2100" spc="307" baseline="-5952" dirty="0">
                <a:solidFill>
                  <a:srgbClr val="7877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Aerotransport</a:t>
            </a:r>
            <a:endParaRPr sz="1400">
              <a:latin typeface="Segoe UI"/>
              <a:cs typeface="Segoe UI"/>
            </a:endParaRPr>
          </a:p>
          <a:p>
            <a:pPr marL="291465" indent="-253365">
              <a:lnSpc>
                <a:spcPct val="100000"/>
              </a:lnSpc>
              <a:spcBef>
                <a:spcPts val="795"/>
              </a:spcBef>
              <a:buClr>
                <a:srgbClr val="787774"/>
              </a:buClr>
              <a:buFont typeface="Arial MT"/>
              <a:buChar char="☐"/>
              <a:tabLst>
                <a:tab pos="291465" algn="l"/>
              </a:tabLst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Ã¨koda</a:t>
            </a:r>
            <a:r>
              <a:rPr sz="14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(India)</a:t>
            </a:r>
            <a:r>
              <a:rPr sz="14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Ltd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24225" y="2362200"/>
            <a:ext cx="8743949" cy="3657600"/>
          </a:xfrm>
          <a:prstGeom prst="rect">
            <a:avLst/>
          </a:pr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1C264E51-74AF-4607-AF8B-46D49DAEA4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87200" y="6553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34"/>
    </mc:Choice>
    <mc:Fallback>
      <p:transition spd="slow" advTm="19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" y="228600"/>
            <a:ext cx="12192000" cy="6858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0725" y="238759"/>
            <a:ext cx="11089640" cy="333057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400" b="1" u="sng" dirty="0">
                <a:solidFill>
                  <a:srgbClr val="252423"/>
                </a:solidFill>
                <a:uFill>
                  <a:solidFill>
                    <a:srgbClr val="252423"/>
                  </a:solidFill>
                </a:uFill>
                <a:latin typeface="Times New Roman"/>
                <a:cs typeface="Times New Roman"/>
              </a:rPr>
              <a:t>Anal</a:t>
            </a:r>
            <a:r>
              <a:rPr sz="2400" b="1" dirty="0">
                <a:solidFill>
                  <a:srgbClr val="252423"/>
                </a:solidFill>
                <a:latin typeface="Times New Roman"/>
                <a:cs typeface="Times New Roman"/>
              </a:rPr>
              <a:t>y</a:t>
            </a:r>
            <a:r>
              <a:rPr sz="2400" b="1" u="sng" dirty="0">
                <a:solidFill>
                  <a:srgbClr val="252423"/>
                </a:solidFill>
                <a:uFill>
                  <a:solidFill>
                    <a:srgbClr val="252423"/>
                  </a:solidFill>
                </a:uFill>
                <a:latin typeface="Times New Roman"/>
                <a:cs typeface="Times New Roman"/>
              </a:rPr>
              <a:t>sis</a:t>
            </a:r>
            <a:r>
              <a:rPr sz="2400" b="1" u="sng" spc="-60" dirty="0">
                <a:solidFill>
                  <a:srgbClr val="252423"/>
                </a:solidFill>
                <a:uFill>
                  <a:solidFill>
                    <a:srgbClr val="252423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spc="-10" dirty="0">
                <a:solidFill>
                  <a:srgbClr val="252423"/>
                </a:solidFill>
                <a:uFill>
                  <a:solidFill>
                    <a:srgbClr val="252423"/>
                  </a:solidFill>
                </a:uFill>
                <a:latin typeface="Times New Roman"/>
                <a:cs typeface="Times New Roman"/>
              </a:rPr>
              <a:t>Conclusions</a:t>
            </a:r>
            <a:endParaRPr sz="2400">
              <a:latin typeface="Times New Roman"/>
              <a:cs typeface="Times New Roman"/>
            </a:endParaRPr>
          </a:p>
          <a:p>
            <a:pPr marL="184150" marR="724535" indent="-81280">
              <a:lnSpc>
                <a:spcPts val="2780"/>
              </a:lnSpc>
              <a:spcBef>
                <a:spcPts val="1345"/>
              </a:spcBef>
              <a:buSzPct val="37500"/>
              <a:buFont typeface="Segoe UI"/>
              <a:buChar char="•"/>
              <a:tabLst>
                <a:tab pos="184150" algn="l"/>
              </a:tabLst>
            </a:pP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analysis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included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percentage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of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crew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(16%)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and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passenger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(84%)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fatalities,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providing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deeper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understanding of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the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distribution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of fatalities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within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the 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aircraft.</a:t>
            </a:r>
            <a:endParaRPr sz="2400">
              <a:latin typeface="Times New Roman"/>
              <a:cs typeface="Times New Roman"/>
            </a:endParaRPr>
          </a:p>
          <a:p>
            <a:pPr marL="184150" marR="549910" indent="-81280">
              <a:lnSpc>
                <a:spcPts val="2780"/>
              </a:lnSpc>
              <a:spcBef>
                <a:spcPts val="1265"/>
              </a:spcBef>
              <a:buSzPct val="37500"/>
              <a:buFont typeface="Segoe UI"/>
              <a:buChar char="•"/>
              <a:tabLst>
                <a:tab pos="184150" algn="l"/>
              </a:tabLst>
            </a:pP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Chicago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O'Hare,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Illinois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was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highest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airplane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fatalities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rate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in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world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with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52423"/>
                </a:solidFill>
                <a:latin typeface="Times New Roman"/>
                <a:cs typeface="Times New Roman"/>
              </a:rPr>
              <a:t>271 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individuals</a:t>
            </a:r>
            <a:endParaRPr sz="2400">
              <a:latin typeface="Times New Roman"/>
              <a:cs typeface="Times New Roman"/>
            </a:endParaRPr>
          </a:p>
          <a:p>
            <a:pPr marL="183515" indent="-80645">
              <a:lnSpc>
                <a:spcPts val="2640"/>
              </a:lnSpc>
              <a:buSzPct val="37500"/>
              <a:buFont typeface="Segoe UI"/>
              <a:buChar char="•"/>
              <a:tabLst>
                <a:tab pos="183515" algn="l"/>
              </a:tabLst>
            </a:pP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The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year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2001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was the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highest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airplane fatalities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rate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in the</a:t>
            </a:r>
            <a:r>
              <a:rPr sz="2400" spc="-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world.</a:t>
            </a:r>
            <a:endParaRPr sz="2400">
              <a:latin typeface="Times New Roman"/>
              <a:cs typeface="Times New Roman"/>
            </a:endParaRPr>
          </a:p>
          <a:p>
            <a:pPr marL="184150" marR="5080" indent="-81280">
              <a:lnSpc>
                <a:spcPts val="2780"/>
              </a:lnSpc>
              <a:spcBef>
                <a:spcPts val="125"/>
              </a:spcBef>
              <a:buSzPct val="37500"/>
              <a:buFont typeface="Segoe UI"/>
              <a:buChar char="•"/>
              <a:tabLst>
                <a:tab pos="184150" algn="l"/>
              </a:tabLst>
            </a:pP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AC</a:t>
            </a:r>
            <a:r>
              <a:rPr sz="2400" spc="-6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Type: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McDonnell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Douglas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52423"/>
                </a:solidFill>
                <a:latin typeface="Times New Roman"/>
                <a:cs typeface="Times New Roman"/>
              </a:rPr>
              <a:t>DC-10-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10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and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number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of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fatalities,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as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it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represents</a:t>
            </a:r>
            <a:r>
              <a:rPr sz="2400" spc="-1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52423"/>
                </a:solidFill>
                <a:latin typeface="Times New Roman"/>
                <a:cs typeface="Times New Roman"/>
              </a:rPr>
              <a:t>the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cause</a:t>
            </a:r>
            <a:r>
              <a:rPr sz="2400" spc="-2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of7%</a:t>
            </a:r>
            <a:r>
              <a:rPr sz="2400" spc="-2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52423"/>
                </a:solidFill>
                <a:latin typeface="Times New Roman"/>
                <a:cs typeface="Times New Roman"/>
              </a:rPr>
              <a:t>of</a:t>
            </a:r>
            <a:r>
              <a:rPr sz="2400" spc="-25" dirty="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52423"/>
                </a:solidFill>
                <a:latin typeface="Times New Roman"/>
                <a:cs typeface="Times New Roman"/>
              </a:rPr>
              <a:t>fatalities.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A1ECC54-ED1A-4E7A-93BB-B1524ED733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87200" y="6553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76"/>
    </mc:Choice>
    <mc:Fallback>
      <p:transition spd="slow" advTm="35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</TotalTime>
  <Words>700</Words>
  <Application>Microsoft Office PowerPoint</Application>
  <PresentationFormat>Custom</PresentationFormat>
  <Paragraphs>201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 MT</vt:lpstr>
      <vt:lpstr>Calibri</vt:lpstr>
      <vt:lpstr>Segoe UI</vt:lpstr>
      <vt:lpstr>Tahoma</vt:lpstr>
      <vt:lpstr>Times New Roman</vt:lpstr>
      <vt:lpstr>Office Theme</vt:lpstr>
      <vt:lpstr>PowerPoint Presentation</vt:lpstr>
      <vt:lpstr> Contents</vt:lpstr>
      <vt:lpstr>PowerPoint Presentation</vt:lpstr>
      <vt:lpstr>PowerPoint Presentation</vt:lpstr>
      <vt:lpstr>PowerPoint Presentation</vt:lpstr>
      <vt:lpstr>PowerPoint Presentation</vt:lpstr>
      <vt:lpstr>112K Sum of Fatalities</vt:lpstr>
      <vt:lpstr>2254 Count of Operator</vt:lpstr>
      <vt:lpstr>PowerPoint Presentation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LG</dc:creator>
  <cp:lastModifiedBy>LG</cp:lastModifiedBy>
  <cp:revision>2</cp:revision>
  <dcterms:created xsi:type="dcterms:W3CDTF">2024-05-03T10:34:11Z</dcterms:created>
  <dcterms:modified xsi:type="dcterms:W3CDTF">2024-05-03T11:11:33Z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2024-05-03T00:00:00Z</vt:filetime>
  </property>
  <property fmtid="{D5CDD505-2E9C-101B-9397-08002B2CF9AE}" pid="3" name="Creator">
    <vt:lpwstr>PDFium</vt:lpwstr>
  </property>
  <property fmtid="{D5CDD505-2E9C-101B-9397-08002B2CF9AE}" pid="4" name="LastSaved">
    <vt:filetime>2024-05-03T00:00:00Z</vt:filetime>
  </property>
  <property fmtid="{D5CDD505-2E9C-101B-9397-08002B2CF9AE}" pid="5" name="Producer">
    <vt:lpwstr>PDFium</vt:lpwstr>
  </property>
</Properties>
</file>